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4102" r:id="rId2"/>
    <p:sldMasterId id="2147484115" r:id="rId3"/>
  </p:sldMasterIdLst>
  <p:notesMasterIdLst>
    <p:notesMasterId r:id="rId19"/>
  </p:notesMasterIdLst>
  <p:handoutMasterIdLst>
    <p:handoutMasterId r:id="rId20"/>
  </p:handoutMasterIdLst>
  <p:sldIdLst>
    <p:sldId id="613" r:id="rId4"/>
    <p:sldId id="614" r:id="rId5"/>
    <p:sldId id="606" r:id="rId6"/>
    <p:sldId id="612" r:id="rId7"/>
    <p:sldId id="609" r:id="rId8"/>
    <p:sldId id="608" r:id="rId9"/>
    <p:sldId id="621" r:id="rId10"/>
    <p:sldId id="610" r:id="rId11"/>
    <p:sldId id="622" r:id="rId12"/>
    <p:sldId id="611" r:id="rId13"/>
    <p:sldId id="616" r:id="rId14"/>
    <p:sldId id="617" r:id="rId15"/>
    <p:sldId id="618" r:id="rId16"/>
    <p:sldId id="619" r:id="rId17"/>
    <p:sldId id="603" r:id="rId18"/>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3399FF"/>
    <a:srgbClr val="CC3300"/>
    <a:srgbClr val="FF0066"/>
    <a:srgbClr val="006600"/>
    <a:srgbClr val="FF7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3" autoAdjust="0"/>
    <p:restoredTop sz="94493" autoAdjust="0"/>
  </p:normalViewPr>
  <p:slideViewPr>
    <p:cSldViewPr>
      <p:cViewPr varScale="1">
        <p:scale>
          <a:sx n="67" d="100"/>
          <a:sy n="67" d="100"/>
        </p:scale>
        <p:origin x="1644" y="60"/>
      </p:cViewPr>
      <p:guideLst>
        <p:guide orient="horz" pos="2160"/>
        <p:guide pos="2880"/>
      </p:guideLst>
    </p:cSldViewPr>
  </p:slideViewPr>
  <p:outlineViewPr>
    <p:cViewPr>
      <p:scale>
        <a:sx n="33" d="100"/>
        <a:sy n="33" d="100"/>
      </p:scale>
      <p:origin x="246" y="1042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1" d="100"/>
          <a:sy n="61" d="100"/>
        </p:scale>
        <p:origin x="-335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1A5570-FD7F-4A2E-BCF3-4EA7CAEC45DB}" type="datetimeFigureOut">
              <a:rPr lang="tr-TR"/>
              <a:pPr>
                <a:defRPr/>
              </a:pPr>
              <a:t>13.1.2016</a:t>
            </a:fld>
            <a:endParaRPr lang="tr-TR"/>
          </a:p>
        </p:txBody>
      </p:sp>
      <p:sp>
        <p:nvSpPr>
          <p:cNvPr id="4" name="3 Altbilgi Yer Tutucusu"/>
          <p:cNvSpPr>
            <a:spLocks noGrp="1"/>
          </p:cNvSpPr>
          <p:nvPr>
            <p:ph type="ftr" sz="quarter" idx="2"/>
          </p:nvPr>
        </p:nvSpPr>
        <p:spPr>
          <a:xfrm>
            <a:off x="1"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4 Slayt Numarası Yer Tutucusu"/>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1504D77-2F56-4303-A563-21BC4BA40C70}" type="slidenum">
              <a:rPr lang="tr-TR"/>
              <a:pPr>
                <a:defRPr/>
              </a:pPr>
              <a:t>‹#›</a:t>
            </a:fld>
            <a:endParaRPr lang="tr-TR"/>
          </a:p>
        </p:txBody>
      </p:sp>
    </p:spTree>
    <p:extLst>
      <p:ext uri="{BB962C8B-B14F-4D97-AF65-F5344CB8AC3E}">
        <p14:creationId xmlns:p14="http://schemas.microsoft.com/office/powerpoint/2010/main" val="30209110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49688" y="1"/>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978C865-3532-4B06-8135-133F41039987}" type="datetimeFigureOut">
              <a:rPr lang="tr-TR"/>
              <a:pPr>
                <a:defRPr/>
              </a:pPr>
              <a:t>13.1.2016</a:t>
            </a:fld>
            <a:endParaRPr lang="tr-TR"/>
          </a:p>
        </p:txBody>
      </p:sp>
      <p:sp>
        <p:nvSpPr>
          <p:cNvPr id="4" name="3 Slayt Görüntüsü Yer Tutucusu"/>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9452" y="4714876"/>
            <a:ext cx="5438775" cy="4467225"/>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1"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A0B4D8-0954-4EA8-B42C-F219D96D06E8}" type="slidenum">
              <a:rPr lang="tr-TR"/>
              <a:pPr>
                <a:defRPr/>
              </a:pPr>
              <a:t>‹#›</a:t>
            </a:fld>
            <a:endParaRPr lang="tr-TR"/>
          </a:p>
        </p:txBody>
      </p:sp>
    </p:spTree>
    <p:extLst>
      <p:ext uri="{BB962C8B-B14F-4D97-AF65-F5344CB8AC3E}">
        <p14:creationId xmlns:p14="http://schemas.microsoft.com/office/powerpoint/2010/main" val="6861977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7EA0B4D8-0954-4EA8-B42C-F219D96D06E8}" type="slidenum">
              <a:rPr lang="tr-TR" smtClean="0">
                <a:solidFill>
                  <a:prstClr val="black"/>
                </a:solidFill>
              </a:rPr>
              <a:pPr>
                <a:defRPr/>
              </a:pPr>
              <a:t>1</a:t>
            </a:fld>
            <a:endParaRPr lang="tr-TR" dirty="0">
              <a:solidFill>
                <a:prstClr val="black"/>
              </a:solidFill>
            </a:endParaRPr>
          </a:p>
        </p:txBody>
      </p:sp>
    </p:spTree>
    <p:extLst>
      <p:ext uri="{BB962C8B-B14F-4D97-AF65-F5344CB8AC3E}">
        <p14:creationId xmlns:p14="http://schemas.microsoft.com/office/powerpoint/2010/main" val="4226275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656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latin typeface="Arial" charset="0"/>
            </a:endParaRPr>
          </a:p>
        </p:txBody>
      </p:sp>
      <p:sp>
        <p:nvSpPr>
          <p:cNvPr id="4" name="3 Slayt Numarası Yer Tutucusu"/>
          <p:cNvSpPr txBox="1">
            <a:spLocks noGrp="1"/>
          </p:cNvSpPr>
          <p:nvPr/>
        </p:nvSpPr>
        <p:spPr bwMode="auto">
          <a:xfrm>
            <a:off x="3851277" y="9429751"/>
            <a:ext cx="2944813" cy="495299"/>
          </a:xfrm>
          <a:prstGeom prst="rect">
            <a:avLst/>
          </a:prstGeom>
          <a:noFill/>
          <a:ln>
            <a:miter lim="800000"/>
            <a:headEnd/>
            <a:tailEnd/>
          </a:ln>
        </p:spPr>
        <p:txBody>
          <a:bodyPr lIns="93100" tIns="46551" rIns="93100" bIns="46551" anchor="b"/>
          <a:lstStyle/>
          <a:p>
            <a:pPr algn="r" defTabSz="931583">
              <a:defRPr/>
            </a:pPr>
            <a:fld id="{81BA99B1-D180-4A28-A426-8E65D25A4887}" type="slidenum">
              <a:rPr lang="tr-TR">
                <a:latin typeface="Arial" pitchFamily="34" charset="0"/>
                <a:cs typeface="+mn-cs"/>
              </a:rPr>
              <a:pPr algn="r" defTabSz="931583">
                <a:defRPr/>
              </a:pPr>
              <a:t>10</a:t>
            </a:fld>
            <a:endParaRPr lang="tr-TR" dirty="0">
              <a:latin typeface="Arial" pitchFamily="34" charset="0"/>
              <a:cs typeface="+mn-cs"/>
            </a:endParaRPr>
          </a:p>
        </p:txBody>
      </p:sp>
    </p:spTree>
    <p:extLst>
      <p:ext uri="{BB962C8B-B14F-4D97-AF65-F5344CB8AC3E}">
        <p14:creationId xmlns:p14="http://schemas.microsoft.com/office/powerpoint/2010/main" val="257084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7EA0B4D8-0954-4EA8-B42C-F219D96D06E8}" type="slidenum">
              <a:rPr lang="tr-TR" smtClean="0"/>
              <a:pPr>
                <a:defRPr/>
              </a:pPr>
              <a:t>15</a:t>
            </a:fld>
            <a:endParaRPr lang="tr-TR"/>
          </a:p>
        </p:txBody>
      </p:sp>
    </p:spTree>
    <p:extLst>
      <p:ext uri="{BB962C8B-B14F-4D97-AF65-F5344CB8AC3E}">
        <p14:creationId xmlns:p14="http://schemas.microsoft.com/office/powerpoint/2010/main" val="39547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7EA0B4D8-0954-4EA8-B42C-F219D96D06E8}" type="slidenum">
              <a:rPr lang="tr-TR" smtClean="0">
                <a:solidFill>
                  <a:prstClr val="black"/>
                </a:solidFill>
              </a:rPr>
              <a:pPr>
                <a:defRPr/>
              </a:pPr>
              <a:t>2</a:t>
            </a:fld>
            <a:endParaRPr lang="tr-TR" dirty="0">
              <a:solidFill>
                <a:prstClr val="black"/>
              </a:solidFill>
            </a:endParaRPr>
          </a:p>
        </p:txBody>
      </p:sp>
    </p:spTree>
    <p:extLst>
      <p:ext uri="{BB962C8B-B14F-4D97-AF65-F5344CB8AC3E}">
        <p14:creationId xmlns:p14="http://schemas.microsoft.com/office/powerpoint/2010/main" val="312403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7EA0B4D8-0954-4EA8-B42C-F219D96D06E8}" type="slidenum">
              <a:rPr lang="tr-TR" smtClean="0"/>
              <a:pPr>
                <a:defRPr/>
              </a:pPr>
              <a:t>3</a:t>
            </a:fld>
            <a:endParaRPr lang="tr-TR"/>
          </a:p>
        </p:txBody>
      </p:sp>
    </p:spTree>
    <p:extLst>
      <p:ext uri="{BB962C8B-B14F-4D97-AF65-F5344CB8AC3E}">
        <p14:creationId xmlns:p14="http://schemas.microsoft.com/office/powerpoint/2010/main" val="93593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7EA0B4D8-0954-4EA8-B42C-F219D96D06E8}" type="slidenum">
              <a:rPr lang="tr-TR" smtClean="0"/>
              <a:pPr>
                <a:defRPr/>
              </a:pPr>
              <a:t>4</a:t>
            </a:fld>
            <a:endParaRPr lang="tr-TR"/>
          </a:p>
        </p:txBody>
      </p:sp>
    </p:spTree>
    <p:extLst>
      <p:ext uri="{BB962C8B-B14F-4D97-AF65-F5344CB8AC3E}">
        <p14:creationId xmlns:p14="http://schemas.microsoft.com/office/powerpoint/2010/main" val="16822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656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latin typeface="Arial" charset="0"/>
            </a:endParaRPr>
          </a:p>
        </p:txBody>
      </p:sp>
      <p:sp>
        <p:nvSpPr>
          <p:cNvPr id="4" name="3 Slayt Numarası Yer Tutucusu"/>
          <p:cNvSpPr txBox="1">
            <a:spLocks noGrp="1"/>
          </p:cNvSpPr>
          <p:nvPr/>
        </p:nvSpPr>
        <p:spPr bwMode="auto">
          <a:xfrm>
            <a:off x="3851277" y="9429751"/>
            <a:ext cx="2944813" cy="495299"/>
          </a:xfrm>
          <a:prstGeom prst="rect">
            <a:avLst/>
          </a:prstGeom>
          <a:noFill/>
          <a:ln>
            <a:miter lim="800000"/>
            <a:headEnd/>
            <a:tailEnd/>
          </a:ln>
        </p:spPr>
        <p:txBody>
          <a:bodyPr lIns="93100" tIns="46551" rIns="93100" bIns="46551" anchor="b"/>
          <a:lstStyle/>
          <a:p>
            <a:pPr algn="r" defTabSz="931583">
              <a:defRPr/>
            </a:pPr>
            <a:fld id="{81BA99B1-D180-4A28-A426-8E65D25A4887}" type="slidenum">
              <a:rPr lang="tr-TR">
                <a:latin typeface="Arial" pitchFamily="34" charset="0"/>
                <a:cs typeface="+mn-cs"/>
              </a:rPr>
              <a:pPr algn="r" defTabSz="931583">
                <a:defRPr/>
              </a:pPr>
              <a:t>5</a:t>
            </a:fld>
            <a:endParaRPr lang="tr-TR" dirty="0">
              <a:latin typeface="Arial" pitchFamily="34" charset="0"/>
              <a:cs typeface="+mn-cs"/>
            </a:endParaRPr>
          </a:p>
        </p:txBody>
      </p:sp>
    </p:spTree>
    <p:extLst>
      <p:ext uri="{BB962C8B-B14F-4D97-AF65-F5344CB8AC3E}">
        <p14:creationId xmlns:p14="http://schemas.microsoft.com/office/powerpoint/2010/main" val="303970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656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latin typeface="Arial" charset="0"/>
            </a:endParaRPr>
          </a:p>
        </p:txBody>
      </p:sp>
      <p:sp>
        <p:nvSpPr>
          <p:cNvPr id="4" name="3 Slayt Numarası Yer Tutucusu"/>
          <p:cNvSpPr txBox="1">
            <a:spLocks noGrp="1"/>
          </p:cNvSpPr>
          <p:nvPr/>
        </p:nvSpPr>
        <p:spPr bwMode="auto">
          <a:xfrm>
            <a:off x="3851277" y="9429751"/>
            <a:ext cx="2944813" cy="495299"/>
          </a:xfrm>
          <a:prstGeom prst="rect">
            <a:avLst/>
          </a:prstGeom>
          <a:noFill/>
          <a:ln>
            <a:miter lim="800000"/>
            <a:headEnd/>
            <a:tailEnd/>
          </a:ln>
        </p:spPr>
        <p:txBody>
          <a:bodyPr lIns="93100" tIns="46551" rIns="93100" bIns="46551" anchor="b"/>
          <a:lstStyle/>
          <a:p>
            <a:pPr algn="r" defTabSz="931583">
              <a:defRPr/>
            </a:pPr>
            <a:fld id="{81BA99B1-D180-4A28-A426-8E65D25A4887}" type="slidenum">
              <a:rPr lang="tr-TR">
                <a:latin typeface="Arial" pitchFamily="34" charset="0"/>
                <a:cs typeface="+mn-cs"/>
              </a:rPr>
              <a:pPr algn="r" defTabSz="931583">
                <a:defRPr/>
              </a:pPr>
              <a:t>6</a:t>
            </a:fld>
            <a:endParaRPr lang="tr-TR" dirty="0">
              <a:latin typeface="Arial" pitchFamily="34" charset="0"/>
              <a:cs typeface="+mn-cs"/>
            </a:endParaRPr>
          </a:p>
        </p:txBody>
      </p:sp>
    </p:spTree>
    <p:extLst>
      <p:ext uri="{BB962C8B-B14F-4D97-AF65-F5344CB8AC3E}">
        <p14:creationId xmlns:p14="http://schemas.microsoft.com/office/powerpoint/2010/main" val="252025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656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latin typeface="Arial" charset="0"/>
            </a:endParaRPr>
          </a:p>
        </p:txBody>
      </p:sp>
      <p:sp>
        <p:nvSpPr>
          <p:cNvPr id="4" name="3 Slayt Numarası Yer Tutucusu"/>
          <p:cNvSpPr txBox="1">
            <a:spLocks noGrp="1"/>
          </p:cNvSpPr>
          <p:nvPr/>
        </p:nvSpPr>
        <p:spPr bwMode="auto">
          <a:xfrm>
            <a:off x="3851277" y="9429751"/>
            <a:ext cx="2944813" cy="495299"/>
          </a:xfrm>
          <a:prstGeom prst="rect">
            <a:avLst/>
          </a:prstGeom>
          <a:noFill/>
          <a:ln>
            <a:miter lim="800000"/>
            <a:headEnd/>
            <a:tailEnd/>
          </a:ln>
        </p:spPr>
        <p:txBody>
          <a:bodyPr lIns="93100" tIns="46551" rIns="93100" bIns="46551" anchor="b"/>
          <a:lstStyle/>
          <a:p>
            <a:pPr algn="r" defTabSz="931583">
              <a:defRPr/>
            </a:pPr>
            <a:fld id="{81BA99B1-D180-4A28-A426-8E65D25A4887}" type="slidenum">
              <a:rPr lang="tr-TR">
                <a:latin typeface="Arial" pitchFamily="34" charset="0"/>
                <a:cs typeface="+mn-cs"/>
              </a:rPr>
              <a:pPr algn="r" defTabSz="931583">
                <a:defRPr/>
              </a:pPr>
              <a:t>7</a:t>
            </a:fld>
            <a:endParaRPr lang="tr-TR" dirty="0">
              <a:latin typeface="Arial" pitchFamily="34" charset="0"/>
              <a:cs typeface="+mn-cs"/>
            </a:endParaRPr>
          </a:p>
        </p:txBody>
      </p:sp>
    </p:spTree>
    <p:extLst>
      <p:ext uri="{BB962C8B-B14F-4D97-AF65-F5344CB8AC3E}">
        <p14:creationId xmlns:p14="http://schemas.microsoft.com/office/powerpoint/2010/main" val="89898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656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latin typeface="Arial" charset="0"/>
            </a:endParaRPr>
          </a:p>
        </p:txBody>
      </p:sp>
      <p:sp>
        <p:nvSpPr>
          <p:cNvPr id="4" name="3 Slayt Numarası Yer Tutucusu"/>
          <p:cNvSpPr txBox="1">
            <a:spLocks noGrp="1"/>
          </p:cNvSpPr>
          <p:nvPr/>
        </p:nvSpPr>
        <p:spPr bwMode="auto">
          <a:xfrm>
            <a:off x="3851277" y="9429751"/>
            <a:ext cx="2944813" cy="495299"/>
          </a:xfrm>
          <a:prstGeom prst="rect">
            <a:avLst/>
          </a:prstGeom>
          <a:noFill/>
          <a:ln>
            <a:miter lim="800000"/>
            <a:headEnd/>
            <a:tailEnd/>
          </a:ln>
        </p:spPr>
        <p:txBody>
          <a:bodyPr lIns="93100" tIns="46551" rIns="93100" bIns="46551" anchor="b"/>
          <a:lstStyle/>
          <a:p>
            <a:pPr algn="r" defTabSz="931583">
              <a:defRPr/>
            </a:pPr>
            <a:fld id="{81BA99B1-D180-4A28-A426-8E65D25A4887}" type="slidenum">
              <a:rPr lang="tr-TR">
                <a:latin typeface="Arial" pitchFamily="34" charset="0"/>
                <a:cs typeface="+mn-cs"/>
              </a:rPr>
              <a:pPr algn="r" defTabSz="931583">
                <a:defRPr/>
              </a:pPr>
              <a:t>8</a:t>
            </a:fld>
            <a:endParaRPr lang="tr-TR" dirty="0">
              <a:latin typeface="Arial" pitchFamily="34" charset="0"/>
              <a:cs typeface="+mn-cs"/>
            </a:endParaRPr>
          </a:p>
        </p:txBody>
      </p:sp>
    </p:spTree>
    <p:extLst>
      <p:ext uri="{BB962C8B-B14F-4D97-AF65-F5344CB8AC3E}">
        <p14:creationId xmlns:p14="http://schemas.microsoft.com/office/powerpoint/2010/main" val="260442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656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latin typeface="Arial" charset="0"/>
            </a:endParaRPr>
          </a:p>
        </p:txBody>
      </p:sp>
      <p:sp>
        <p:nvSpPr>
          <p:cNvPr id="4" name="3 Slayt Numarası Yer Tutucusu"/>
          <p:cNvSpPr txBox="1">
            <a:spLocks noGrp="1"/>
          </p:cNvSpPr>
          <p:nvPr/>
        </p:nvSpPr>
        <p:spPr bwMode="auto">
          <a:xfrm>
            <a:off x="3851277" y="9429751"/>
            <a:ext cx="2944813" cy="495299"/>
          </a:xfrm>
          <a:prstGeom prst="rect">
            <a:avLst/>
          </a:prstGeom>
          <a:noFill/>
          <a:ln>
            <a:miter lim="800000"/>
            <a:headEnd/>
            <a:tailEnd/>
          </a:ln>
        </p:spPr>
        <p:txBody>
          <a:bodyPr lIns="93100" tIns="46551" rIns="93100" bIns="46551" anchor="b"/>
          <a:lstStyle/>
          <a:p>
            <a:pPr algn="r" defTabSz="931583">
              <a:defRPr/>
            </a:pPr>
            <a:fld id="{81BA99B1-D180-4A28-A426-8E65D25A4887}" type="slidenum">
              <a:rPr lang="tr-TR">
                <a:latin typeface="Arial" pitchFamily="34" charset="0"/>
                <a:cs typeface="+mn-cs"/>
              </a:rPr>
              <a:pPr algn="r" defTabSz="931583">
                <a:defRPr/>
              </a:pPr>
              <a:t>9</a:t>
            </a:fld>
            <a:endParaRPr lang="tr-TR" dirty="0">
              <a:latin typeface="Arial" pitchFamily="34" charset="0"/>
              <a:cs typeface="+mn-cs"/>
            </a:endParaRPr>
          </a:p>
        </p:txBody>
      </p:sp>
    </p:spTree>
    <p:extLst>
      <p:ext uri="{BB962C8B-B14F-4D97-AF65-F5344CB8AC3E}">
        <p14:creationId xmlns:p14="http://schemas.microsoft.com/office/powerpoint/2010/main" val="1296212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sp>
        <p:nvSpPr>
          <p:cNvPr id="2" name="Dikdörtgen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val 3"/>
          <p:cNvSpPr/>
          <p:nvPr userDrawn="1"/>
        </p:nvSpPr>
        <p:spPr>
          <a:xfrm>
            <a:off x="2339752" y="1628800"/>
            <a:ext cx="4464496" cy="4464496"/>
          </a:xfrm>
          <a:prstGeom prst="ellipse">
            <a:avLst/>
          </a:prstGeom>
          <a:blipFill dpi="0" rotWithShape="1">
            <a:blip r:embed="rId3">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a:xfrm>
            <a:off x="612648" y="1600200"/>
            <a:ext cx="8153400" cy="4526280"/>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5" name="Altbilgi Yer Tutucusu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6" name="Slayt Numarası Yer Tutucusu 5"/>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latin typeface="+mn-lt"/>
                <a:cs typeface="+mn-cs"/>
              </a:defRPr>
            </a:lvl1pPr>
          </a:lstStyle>
          <a:p>
            <a:pPr>
              <a:defRPr/>
            </a:pPr>
            <a:fld id="{96872C4C-39E8-42EC-8F6F-C0B2F8D8745A}" type="slidenum">
              <a:rPr lang="tr-TR"/>
              <a:pPr>
                <a:defRPr/>
              </a:pPr>
              <a:t>‹#›</a:t>
            </a:fld>
            <a:endParaRPr lang="tr-T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Dikdörtgen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Dikey Başlık 1"/>
          <p:cNvSpPr>
            <a:spLocks noGrp="1"/>
          </p:cNvSpPr>
          <p:nvPr>
            <p:ph type="title" orient="vert"/>
          </p:nvPr>
        </p:nvSpPr>
        <p:spPr>
          <a:xfrm>
            <a:off x="6553200" y="609602"/>
            <a:ext cx="2057400" cy="5516563"/>
          </a:xfrm>
          <a:prstGeom prst="rect">
            <a:avLst/>
          </a:prstGeo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609601"/>
            <a:ext cx="5562600" cy="5516564"/>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3"/>
          <p:cNvSpPr>
            <a:spLocks noGrp="1"/>
          </p:cNvSpPr>
          <p:nvPr>
            <p:ph type="dt" sz="half" idx="10"/>
          </p:nvPr>
        </p:nvSpPr>
        <p:spPr>
          <a:xfrm>
            <a:off x="6553200" y="6248400"/>
            <a:ext cx="22098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8" name="Altbilgi Yer Tutucusu 4"/>
          <p:cNvSpPr>
            <a:spLocks noGrp="1"/>
          </p:cNvSpPr>
          <p:nvPr>
            <p:ph type="ftr" sz="quarter" idx="11"/>
          </p:nvPr>
        </p:nvSpPr>
        <p:spPr>
          <a:xfrm>
            <a:off x="457200" y="6248400"/>
            <a:ext cx="55737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9" name="Slayt Numarası Yer Tutucusu 5"/>
          <p:cNvSpPr>
            <a:spLocks noGrp="1"/>
          </p:cNvSpPr>
          <p:nvPr>
            <p:ph type="sldNum" sz="quarter" idx="12"/>
          </p:nvPr>
        </p:nvSpPr>
        <p:spPr>
          <a:xfrm rot="5400000">
            <a:off x="5989638" y="144462"/>
            <a:ext cx="533400" cy="244475"/>
          </a:xfrm>
          <a:prstGeom prst="rect">
            <a:avLst/>
          </a:prstGeom>
        </p:spPr>
        <p:txBody>
          <a:bodyPr/>
          <a:lstStyle>
            <a:lvl1pPr fontAlgn="auto">
              <a:spcBef>
                <a:spcPts val="0"/>
              </a:spcBef>
              <a:spcAft>
                <a:spcPts val="0"/>
              </a:spcAft>
              <a:defRPr>
                <a:latin typeface="+mn-lt"/>
                <a:cs typeface="+mn-cs"/>
              </a:defRPr>
            </a:lvl1pPr>
          </a:lstStyle>
          <a:p>
            <a:pPr>
              <a:defRPr/>
            </a:pPr>
            <a:fld id="{D0149CFA-4A8A-480A-94DA-1327AFB10D6E}"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Dikdörtgen 2"/>
          <p:cNvSpPr/>
          <p:nvPr userDrawn="1"/>
        </p:nvSpPr>
        <p:spPr>
          <a:xfrm>
            <a:off x="1475656" y="1516063"/>
            <a:ext cx="6192688" cy="473233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612648" y="228600"/>
            <a:ext cx="8153400" cy="990600"/>
          </a:xfrm>
          <a:prstGeom prst="rect">
            <a:avLst/>
          </a:prstGeom>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612648" y="1600200"/>
            <a:ext cx="8153400" cy="44958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5" name="Altbilgi Yer Tutucusu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6" name="Slayt Numarası Yer Tutucusu 5"/>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CAE8EB3A-C58C-472D-8098-A27B6D604116}" type="slidenum">
              <a:rPr lang="tr-TR"/>
              <a:pPr>
                <a:defRPr/>
              </a:pPr>
              <a:t>‹#›</a:t>
            </a:fld>
            <a:endParaRPr lang="tr-TR"/>
          </a:p>
        </p:txBody>
      </p:sp>
      <p:sp>
        <p:nvSpPr>
          <p:cNvPr id="7" name="Oval 6"/>
          <p:cNvSpPr/>
          <p:nvPr userDrawn="1"/>
        </p:nvSpPr>
        <p:spPr>
          <a:xfrm>
            <a:off x="2339752" y="1628800"/>
            <a:ext cx="4464496" cy="4464496"/>
          </a:xfrm>
          <a:prstGeom prst="ellipse">
            <a:avLst/>
          </a:prstGeom>
          <a:blipFill dpi="0" rotWithShape="1">
            <a:blip r:embed="rId2">
              <a:alphaModFix amt="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A8E6C05-B177-4451-81DF-4016AFFAF668}" type="slidenum">
              <a:rPr lang="tr-TR" smtClean="0"/>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sp>
        <p:nvSpPr>
          <p:cNvPr id="2" name="Dikdörtgen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Oval 2"/>
          <p:cNvSpPr/>
          <p:nvPr userDrawn="1"/>
        </p:nvSpPr>
        <p:spPr>
          <a:xfrm>
            <a:off x="2339752" y="1628800"/>
            <a:ext cx="4464496" cy="4464496"/>
          </a:xfrm>
          <a:prstGeom prst="ellipse">
            <a:avLst/>
          </a:prstGeom>
          <a:blipFill dpi="0" rotWithShape="1">
            <a:blip r:embed="rId3">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33301786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Oval 2"/>
          <p:cNvSpPr/>
          <p:nvPr userDrawn="1"/>
        </p:nvSpPr>
        <p:spPr>
          <a:xfrm>
            <a:off x="2339752" y="1628800"/>
            <a:ext cx="4464496" cy="4464496"/>
          </a:xfrm>
          <a:prstGeom prst="ellipse">
            <a:avLst/>
          </a:prstGeom>
          <a:blipFill dpi="0" rotWithShape="1">
            <a:blip r:embed="rId2">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8" name="İçerik Yer Tutucusu 7"/>
          <p:cNvSpPr>
            <a:spLocks noGrp="1"/>
          </p:cNvSpPr>
          <p:nvPr>
            <p:ph sz="quarter" idx="1"/>
          </p:nvPr>
        </p:nvSpPr>
        <p:spPr>
          <a:xfrm>
            <a:off x="612648" y="1600200"/>
            <a:ext cx="8153400" cy="4495800"/>
          </a:xfrm>
          <a:prstGeom prst="rect">
            <a:avLst/>
          </a:prstGeo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2" name="Başlık 1"/>
          <p:cNvSpPr>
            <a:spLocks noGrp="1"/>
          </p:cNvSpPr>
          <p:nvPr>
            <p:ph type="title"/>
          </p:nvPr>
        </p:nvSpPr>
        <p:spPr>
          <a:xfrm>
            <a:off x="612648" y="228600"/>
            <a:ext cx="8153400" cy="990600"/>
          </a:xfrm>
          <a:prstGeom prst="rect">
            <a:avLst/>
          </a:prstGeom>
        </p:spPr>
        <p:txBody>
          <a:bodyPr/>
          <a:lstStyle/>
          <a:p>
            <a:r>
              <a:rPr lang="tr-TR" smtClean="0"/>
              <a:t>Asıl başlık stili için tıklatın</a:t>
            </a:r>
            <a:endParaRPr lang="en-US"/>
          </a:p>
        </p:txBody>
      </p:sp>
      <p:sp>
        <p:nvSpPr>
          <p:cNvPr id="4" name="Veri Yer Tutucusu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5" name="Altbilgi Yer Tutucusu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6" name="Slayt Numarası Yer Tutucusu 5"/>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CAE8EB3A-C58C-472D-8098-A27B6D604116}" type="slidenum">
              <a:rPr lang="tr-TR"/>
              <a:pPr>
                <a:defRPr/>
              </a:pPr>
              <a:t>‹#›</a:t>
            </a:fld>
            <a:endParaRPr lang="tr-TR"/>
          </a:p>
        </p:txBody>
      </p:sp>
    </p:spTree>
    <p:extLst>
      <p:ext uri="{BB962C8B-B14F-4D97-AF65-F5344CB8AC3E}">
        <p14:creationId xmlns:p14="http://schemas.microsoft.com/office/powerpoint/2010/main" val="265029523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Metin Yer Tutucusu 2"/>
          <p:cNvSpPr>
            <a:spLocks noGrp="1"/>
          </p:cNvSpPr>
          <p:nvPr>
            <p:ph type="body" idx="1"/>
          </p:nvPr>
        </p:nvSpPr>
        <p:spPr>
          <a:xfrm>
            <a:off x="1371602" y="2743202"/>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Başlık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7" name="Veri Yer Tutucusu 1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8" name="Slayt Numarası Yer Tutucusu 12"/>
          <p:cNvSpPr>
            <a:spLocks noGrp="1"/>
          </p:cNvSpPr>
          <p:nvPr>
            <p:ph type="sldNum" sz="quarter" idx="11"/>
          </p:nvPr>
        </p:nvSpPr>
        <p:spPr>
          <a:xfrm>
            <a:off x="0" y="1752600"/>
            <a:ext cx="1295400" cy="701675"/>
          </a:xfrm>
          <a:prstGeom prst="rect">
            <a:avLst/>
          </a:prstGeom>
        </p:spPr>
        <p:txBody>
          <a:bodyPr>
            <a:noAutofit/>
          </a:bodyPr>
          <a:lstStyle>
            <a:lvl1pPr fontAlgn="auto">
              <a:spcBef>
                <a:spcPts val="0"/>
              </a:spcBef>
              <a:spcAft>
                <a:spcPts val="0"/>
              </a:spcAft>
              <a:defRPr sz="2400">
                <a:solidFill>
                  <a:srgbClr val="FFFFFF"/>
                </a:solidFill>
                <a:latin typeface="+mn-lt"/>
                <a:cs typeface="+mn-cs"/>
              </a:defRPr>
            </a:lvl1pPr>
          </a:lstStyle>
          <a:p>
            <a:pPr>
              <a:defRPr/>
            </a:pPr>
            <a:fld id="{5A4624A7-FEBE-4765-AC23-CAADCA65AB4A}" type="slidenum">
              <a:rPr lang="tr-TR"/>
              <a:pPr>
                <a:defRPr/>
              </a:pPr>
              <a:t>‹#›</a:t>
            </a:fld>
            <a:endParaRPr lang="tr-TR"/>
          </a:p>
        </p:txBody>
      </p:sp>
      <p:sp>
        <p:nvSpPr>
          <p:cNvPr id="9" name="Altbilgi Yer Tutucusu 13"/>
          <p:cNvSpPr>
            <a:spLocks noGrp="1"/>
          </p:cNvSpPr>
          <p:nvPr>
            <p:ph type="ftr" sz="quarter" idx="12"/>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Tree>
    <p:extLst>
      <p:ext uri="{BB962C8B-B14F-4D97-AF65-F5344CB8AC3E}">
        <p14:creationId xmlns:p14="http://schemas.microsoft.com/office/powerpoint/2010/main" val="20864597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609600" y="1589567"/>
            <a:ext cx="3886200" cy="45720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844901" y="1589567"/>
            <a:ext cx="3886200" cy="45720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7"/>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6" name="Slayt Numarası Yer Tutucusu 9"/>
          <p:cNvSpPr>
            <a:spLocks noGrp="1"/>
          </p:cNvSpPr>
          <p:nvPr>
            <p:ph type="sldNum" sz="quarter" idx="11"/>
          </p:nvPr>
        </p:nvSpPr>
        <p:spPr>
          <a:xfrm>
            <a:off x="0" y="1271588"/>
            <a:ext cx="533400" cy="244475"/>
          </a:xfrm>
          <a:prstGeom prst="rect">
            <a:avLst/>
          </a:prstGeom>
        </p:spPr>
        <p:txBody>
          <a:bodyPr rtlCol="0"/>
          <a:lstStyle>
            <a:lvl1pPr fontAlgn="auto">
              <a:spcBef>
                <a:spcPts val="0"/>
              </a:spcBef>
              <a:spcAft>
                <a:spcPts val="0"/>
              </a:spcAft>
              <a:defRPr>
                <a:latin typeface="+mn-lt"/>
                <a:cs typeface="+mn-cs"/>
              </a:defRPr>
            </a:lvl1pPr>
          </a:lstStyle>
          <a:p>
            <a:pPr>
              <a:defRPr/>
            </a:pPr>
            <a:fld id="{8B0CA578-9099-4C86-8D99-7654598DC2EF}" type="slidenum">
              <a:rPr lang="tr-TR">
                <a:solidFill>
                  <a:prstClr val="black"/>
                </a:solidFill>
              </a:rPr>
              <a:pPr>
                <a:defRPr/>
              </a:pPr>
              <a:t>‹#›</a:t>
            </a:fld>
            <a:endParaRPr lang="tr-TR">
              <a:solidFill>
                <a:prstClr val="black"/>
              </a:solidFill>
            </a:endParaRPr>
          </a:p>
        </p:txBody>
      </p:sp>
      <p:sp>
        <p:nvSpPr>
          <p:cNvPr id="7" name="Altbilgi Yer Tutucusu 11"/>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prstClr val="black"/>
              </a:solidFill>
            </a:endParaRPr>
          </a:p>
        </p:txBody>
      </p:sp>
    </p:spTree>
    <p:extLst>
      <p:ext uri="{BB962C8B-B14F-4D97-AF65-F5344CB8AC3E}">
        <p14:creationId xmlns:p14="http://schemas.microsoft.com/office/powerpoint/2010/main" val="12202348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1"/>
            <a:ext cx="8153400" cy="869950"/>
          </a:xfrm>
          <a:prstGeom prst="rect">
            <a:avLst/>
          </a:prstGeom>
        </p:spPr>
        <p:txBody>
          <a:bodyPr anchor="ctr"/>
          <a:lstStyle>
            <a:lvl1pPr>
              <a:defRPr/>
            </a:lvl1pPr>
          </a:lstStyle>
          <a:p>
            <a:r>
              <a:rPr lang="tr-TR" smtClean="0"/>
              <a:t>Asıl başlık stili için tıklatın</a:t>
            </a:r>
            <a:endParaRPr lang="en-US"/>
          </a:p>
        </p:txBody>
      </p:sp>
      <p:sp>
        <p:nvSpPr>
          <p:cNvPr id="11" name="İçerik Yer Tutucusu 10"/>
          <p:cNvSpPr>
            <a:spLocks noGrp="1"/>
          </p:cNvSpPr>
          <p:nvPr>
            <p:ph sz="quarter" idx="2"/>
          </p:nvPr>
        </p:nvSpPr>
        <p:spPr>
          <a:xfrm>
            <a:off x="609600" y="2438400"/>
            <a:ext cx="3886200" cy="35814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quarter" idx="4"/>
          </p:nvPr>
        </p:nvSpPr>
        <p:spPr>
          <a:xfrm>
            <a:off x="4800600" y="2438400"/>
            <a:ext cx="3886200" cy="35814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Metin Yer Tutucusu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Veri Yer Tutucusu 9"/>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8" name="Slayt Numarası Yer Tutucusu 11"/>
          <p:cNvSpPr>
            <a:spLocks noGrp="1"/>
          </p:cNvSpPr>
          <p:nvPr>
            <p:ph type="sldNum" sz="quarter" idx="11"/>
          </p:nvPr>
        </p:nvSpPr>
        <p:spPr>
          <a:xfrm>
            <a:off x="0" y="1271588"/>
            <a:ext cx="533400" cy="244475"/>
          </a:xfrm>
          <a:prstGeom prst="rect">
            <a:avLst/>
          </a:prstGeom>
        </p:spPr>
        <p:txBody>
          <a:bodyPr rtlCol="0"/>
          <a:lstStyle>
            <a:lvl1pPr fontAlgn="auto">
              <a:spcBef>
                <a:spcPts val="0"/>
              </a:spcBef>
              <a:spcAft>
                <a:spcPts val="0"/>
              </a:spcAft>
              <a:defRPr>
                <a:latin typeface="+mn-lt"/>
                <a:cs typeface="+mn-cs"/>
              </a:defRPr>
            </a:lvl1pPr>
          </a:lstStyle>
          <a:p>
            <a:pPr>
              <a:defRPr/>
            </a:pPr>
            <a:fld id="{FEC89514-DAE5-4701-BAC4-346E0D86F752}" type="slidenum">
              <a:rPr lang="tr-TR">
                <a:solidFill>
                  <a:prstClr val="black"/>
                </a:solidFill>
              </a:rPr>
              <a:pPr>
                <a:defRPr/>
              </a:pPr>
              <a:t>‹#›</a:t>
            </a:fld>
            <a:endParaRPr lang="tr-TR">
              <a:solidFill>
                <a:prstClr val="black"/>
              </a:solidFill>
            </a:endParaRPr>
          </a:p>
        </p:txBody>
      </p:sp>
      <p:sp>
        <p:nvSpPr>
          <p:cNvPr id="9" name="Altbilgi Yer Tutucusu 13"/>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prstClr val="black"/>
              </a:solidFill>
            </a:endParaRPr>
          </a:p>
        </p:txBody>
      </p:sp>
    </p:spTree>
    <p:extLst>
      <p:ext uri="{BB962C8B-B14F-4D97-AF65-F5344CB8AC3E}">
        <p14:creationId xmlns:p14="http://schemas.microsoft.com/office/powerpoint/2010/main" val="27950920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3" name="Veri Yer Tutucusu 2"/>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4" name="Altbilgi Yer Tutucusu 3"/>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5" name="Slayt Numarası Yer Tutucusu 4"/>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60D2B25D-39E8-4105-A1BC-D7AF84E966EA}" type="slidenum">
              <a:rPr lang="tr-TR"/>
              <a:pPr>
                <a:defRPr/>
              </a:pPr>
              <a:t>‹#›</a:t>
            </a:fld>
            <a:endParaRPr lang="tr-TR"/>
          </a:p>
        </p:txBody>
      </p:sp>
    </p:spTree>
    <p:extLst>
      <p:ext uri="{BB962C8B-B14F-4D97-AF65-F5344CB8AC3E}">
        <p14:creationId xmlns:p14="http://schemas.microsoft.com/office/powerpoint/2010/main" val="212181319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Metin Yer Tutucusu 2"/>
          <p:cNvSpPr>
            <a:spLocks noGrp="1"/>
          </p:cNvSpPr>
          <p:nvPr>
            <p:ph type="body" idx="1"/>
          </p:nvPr>
        </p:nvSpPr>
        <p:spPr>
          <a:xfrm>
            <a:off x="1371602" y="2743202"/>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Başlık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7" name="Veri Yer Tutucusu 1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8" name="Slayt Numarası Yer Tutucusu 12"/>
          <p:cNvSpPr>
            <a:spLocks noGrp="1"/>
          </p:cNvSpPr>
          <p:nvPr>
            <p:ph type="sldNum" sz="quarter" idx="11"/>
          </p:nvPr>
        </p:nvSpPr>
        <p:spPr>
          <a:xfrm>
            <a:off x="0" y="1752600"/>
            <a:ext cx="1295400" cy="701675"/>
          </a:xfrm>
          <a:prstGeom prst="rect">
            <a:avLst/>
          </a:prstGeom>
        </p:spPr>
        <p:txBody>
          <a:bodyPr>
            <a:noAutofit/>
          </a:bodyPr>
          <a:lstStyle>
            <a:lvl1pPr fontAlgn="auto">
              <a:spcBef>
                <a:spcPts val="0"/>
              </a:spcBef>
              <a:spcAft>
                <a:spcPts val="0"/>
              </a:spcAft>
              <a:defRPr sz="2400">
                <a:solidFill>
                  <a:srgbClr val="FFFFFF"/>
                </a:solidFill>
                <a:latin typeface="+mn-lt"/>
                <a:cs typeface="+mn-cs"/>
              </a:defRPr>
            </a:lvl1pPr>
          </a:lstStyle>
          <a:p>
            <a:pPr>
              <a:defRPr/>
            </a:pPr>
            <a:fld id="{5A4624A7-FEBE-4765-AC23-CAADCA65AB4A}" type="slidenum">
              <a:rPr lang="tr-TR"/>
              <a:pPr>
                <a:defRPr/>
              </a:pPr>
              <a:t>‹#›</a:t>
            </a:fld>
            <a:endParaRPr lang="tr-TR"/>
          </a:p>
        </p:txBody>
      </p:sp>
      <p:sp>
        <p:nvSpPr>
          <p:cNvPr id="9" name="Altbilgi Yer Tutucusu 13"/>
          <p:cNvSpPr>
            <a:spLocks noGrp="1"/>
          </p:cNvSpPr>
          <p:nvPr>
            <p:ph type="ftr" sz="quarter" idx="12"/>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3" name="Altbilgi Yer Tutucusu 2"/>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4" name="Slayt Numarası Yer Tutucusu 3"/>
          <p:cNvSpPr>
            <a:spLocks noGrp="1"/>
          </p:cNvSpPr>
          <p:nvPr>
            <p:ph type="sldNum" sz="quarter" idx="12"/>
          </p:nvPr>
        </p:nvSpPr>
        <p:spPr>
          <a:xfrm>
            <a:off x="0" y="6248400"/>
            <a:ext cx="533400" cy="381000"/>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25E866EE-2FBD-42E6-BC8A-5E601749365A}" type="slidenum">
              <a:rPr lang="tr-TR">
                <a:solidFill>
                  <a:srgbClr val="775F55"/>
                </a:solidFill>
              </a:rPr>
              <a:pPr>
                <a:defRPr/>
              </a:pPr>
              <a:t>‹#›</a:t>
            </a:fld>
            <a:endParaRPr lang="tr-TR">
              <a:solidFill>
                <a:srgbClr val="775F55"/>
              </a:solidFill>
            </a:endParaRPr>
          </a:p>
        </p:txBody>
      </p:sp>
    </p:spTree>
    <p:extLst>
      <p:ext uri="{BB962C8B-B14F-4D97-AF65-F5344CB8AC3E}">
        <p14:creationId xmlns:p14="http://schemas.microsoft.com/office/powerpoint/2010/main" val="282562596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1"/>
            <a:ext cx="8077200" cy="869950"/>
          </a:xfrm>
          <a:prstGeom prst="rect">
            <a:avLst/>
          </a:prstGeom>
        </p:spPr>
        <p:txBody>
          <a:bodyPr anchor="ctr"/>
          <a:lstStyle>
            <a:lvl1pPr algn="l">
              <a:buNone/>
              <a:defRPr sz="4400" b="0"/>
            </a:lvl1pPr>
          </a:lstStyle>
          <a:p>
            <a:r>
              <a:rPr lang="tr-TR" smtClean="0"/>
              <a:t>Asıl başlık stili için tıklatın</a:t>
            </a:r>
            <a:endParaRPr lang="en-US"/>
          </a:p>
        </p:txBody>
      </p:sp>
      <p:sp>
        <p:nvSpPr>
          <p:cNvPr id="3" name="Metin Yer Tutucusu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6" name="Altbilgi Yer Tutucusu 5"/>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7" name="Slayt Numarası Yer Tutucusu 6"/>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5E897675-8E72-405A-9B7E-C74A250A1358}" type="slidenum">
              <a:rPr lang="tr-TR"/>
              <a:pPr>
                <a:defRPr/>
              </a:pPr>
              <a:t>‹#›</a:t>
            </a:fld>
            <a:endParaRPr lang="tr-TR"/>
          </a:p>
        </p:txBody>
      </p:sp>
    </p:spTree>
    <p:extLst>
      <p:ext uri="{BB962C8B-B14F-4D97-AF65-F5344CB8AC3E}">
        <p14:creationId xmlns:p14="http://schemas.microsoft.com/office/powerpoint/2010/main" val="14098563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Dikdörtgen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Dikdörtgen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Dikdörtgen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Metin Yer Tutucusu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Başlık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lang="tr-TR" smtClean="0"/>
              <a:t>Asıl başlık stili için tıklatın</a:t>
            </a:r>
            <a:endParaRPr lang="en-US"/>
          </a:p>
        </p:txBody>
      </p:sp>
      <p:sp>
        <p:nvSpPr>
          <p:cNvPr id="3" name="Resim Yer Tutucusu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pPr lvl="0"/>
            <a:r>
              <a:rPr lang="tr-TR" noProof="0" smtClean="0"/>
              <a:t>Resim eklemek için simgeyi tıklatın</a:t>
            </a:r>
            <a:endParaRPr lang="en-US" noProof="0" dirty="0"/>
          </a:p>
        </p:txBody>
      </p:sp>
      <p:sp>
        <p:nvSpPr>
          <p:cNvPr id="9" name="Veri Yer Tutucusu 11"/>
          <p:cNvSpPr>
            <a:spLocks noGrp="1"/>
          </p:cNvSpPr>
          <p:nvPr>
            <p:ph type="dt" sz="half" idx="10"/>
          </p:nvPr>
        </p:nvSpPr>
        <p:spPr>
          <a:xfrm>
            <a:off x="62484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10" name="Slayt Numarası Yer Tutucusu 12"/>
          <p:cNvSpPr>
            <a:spLocks noGrp="1"/>
          </p:cNvSpPr>
          <p:nvPr>
            <p:ph type="sldNum" sz="quarter" idx="11"/>
          </p:nvPr>
        </p:nvSpPr>
        <p:spPr>
          <a:xfrm>
            <a:off x="0" y="4667250"/>
            <a:ext cx="1447800" cy="663575"/>
          </a:xfrm>
          <a:prstGeom prst="rect">
            <a:avLst/>
          </a:prstGeom>
        </p:spPr>
        <p:txBody>
          <a:bodyPr rtlCol="0"/>
          <a:lstStyle>
            <a:lvl1pPr fontAlgn="auto">
              <a:spcBef>
                <a:spcPts val="0"/>
              </a:spcBef>
              <a:spcAft>
                <a:spcPts val="0"/>
              </a:spcAft>
              <a:defRPr sz="2800">
                <a:latin typeface="+mn-lt"/>
                <a:cs typeface="+mn-cs"/>
              </a:defRPr>
            </a:lvl1pPr>
          </a:lstStyle>
          <a:p>
            <a:pPr>
              <a:defRPr/>
            </a:pPr>
            <a:fld id="{766B11A5-955C-4378-80D4-370DA98E823D}" type="slidenum">
              <a:rPr lang="tr-TR">
                <a:solidFill>
                  <a:prstClr val="black"/>
                </a:solidFill>
              </a:rPr>
              <a:pPr>
                <a:defRPr/>
              </a:pPr>
              <a:t>‹#›</a:t>
            </a:fld>
            <a:endParaRPr lang="tr-TR">
              <a:solidFill>
                <a:prstClr val="black"/>
              </a:solidFill>
            </a:endParaRPr>
          </a:p>
        </p:txBody>
      </p:sp>
      <p:sp>
        <p:nvSpPr>
          <p:cNvPr id="11" name="Altbilgi Yer Tutucusu 13"/>
          <p:cNvSpPr>
            <a:spLocks noGrp="1"/>
          </p:cNvSpPr>
          <p:nvPr>
            <p:ph type="ftr" sz="quarter" idx="12"/>
          </p:nvPr>
        </p:nvSpPr>
        <p:spPr>
          <a:xfrm>
            <a:off x="1600200" y="6248400"/>
            <a:ext cx="4572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prstClr val="black"/>
              </a:solidFill>
            </a:endParaRPr>
          </a:p>
        </p:txBody>
      </p:sp>
    </p:spTree>
    <p:extLst>
      <p:ext uri="{BB962C8B-B14F-4D97-AF65-F5344CB8AC3E}">
        <p14:creationId xmlns:p14="http://schemas.microsoft.com/office/powerpoint/2010/main" val="27832547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a:xfrm>
            <a:off x="612648" y="1600200"/>
            <a:ext cx="8153400" cy="4526280"/>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5" name="Altbilgi Yer Tutucusu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6" name="Slayt Numarası Yer Tutucusu 5"/>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latin typeface="+mn-lt"/>
                <a:cs typeface="+mn-cs"/>
              </a:defRPr>
            </a:lvl1pPr>
          </a:lstStyle>
          <a:p>
            <a:pPr>
              <a:defRPr/>
            </a:pPr>
            <a:fld id="{96872C4C-39E8-42EC-8F6F-C0B2F8D8745A}"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83186748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Dikdörtgen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Dikey Başlık 1"/>
          <p:cNvSpPr>
            <a:spLocks noGrp="1"/>
          </p:cNvSpPr>
          <p:nvPr>
            <p:ph type="title" orient="vert"/>
          </p:nvPr>
        </p:nvSpPr>
        <p:spPr>
          <a:xfrm>
            <a:off x="6553200" y="609602"/>
            <a:ext cx="2057400" cy="5516563"/>
          </a:xfrm>
          <a:prstGeom prst="rect">
            <a:avLst/>
          </a:prstGeo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609601"/>
            <a:ext cx="5562600" cy="5516564"/>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3"/>
          <p:cNvSpPr>
            <a:spLocks noGrp="1"/>
          </p:cNvSpPr>
          <p:nvPr>
            <p:ph type="dt" sz="half" idx="10"/>
          </p:nvPr>
        </p:nvSpPr>
        <p:spPr>
          <a:xfrm>
            <a:off x="6553200" y="6248400"/>
            <a:ext cx="22098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8" name="Altbilgi Yer Tutucusu 4"/>
          <p:cNvSpPr>
            <a:spLocks noGrp="1"/>
          </p:cNvSpPr>
          <p:nvPr>
            <p:ph type="ftr" sz="quarter" idx="11"/>
          </p:nvPr>
        </p:nvSpPr>
        <p:spPr>
          <a:xfrm>
            <a:off x="457200" y="6248400"/>
            <a:ext cx="55737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prstClr val="black"/>
              </a:solidFill>
            </a:endParaRPr>
          </a:p>
        </p:txBody>
      </p:sp>
      <p:sp>
        <p:nvSpPr>
          <p:cNvPr id="9" name="Slayt Numarası Yer Tutucusu 5"/>
          <p:cNvSpPr>
            <a:spLocks noGrp="1"/>
          </p:cNvSpPr>
          <p:nvPr>
            <p:ph type="sldNum" sz="quarter" idx="12"/>
          </p:nvPr>
        </p:nvSpPr>
        <p:spPr>
          <a:xfrm rot="5400000">
            <a:off x="5989638" y="144462"/>
            <a:ext cx="533400" cy="244475"/>
          </a:xfrm>
          <a:prstGeom prst="rect">
            <a:avLst/>
          </a:prstGeom>
        </p:spPr>
        <p:txBody>
          <a:bodyPr/>
          <a:lstStyle>
            <a:lvl1pPr fontAlgn="auto">
              <a:spcBef>
                <a:spcPts val="0"/>
              </a:spcBef>
              <a:spcAft>
                <a:spcPts val="0"/>
              </a:spcAft>
              <a:defRPr>
                <a:latin typeface="+mn-lt"/>
                <a:cs typeface="+mn-cs"/>
              </a:defRPr>
            </a:lvl1pPr>
          </a:lstStyle>
          <a:p>
            <a:pPr>
              <a:defRPr/>
            </a:pPr>
            <a:fld id="{D0149CFA-4A8A-480A-94DA-1327AFB10D6E}" type="slidenum">
              <a:rPr lang="tr-TR">
                <a:solidFill>
                  <a:prstClr val="black"/>
                </a:solidFill>
              </a:rPr>
              <a:pPr>
                <a:defRPr/>
              </a:pPr>
              <a:t>‹#›</a:t>
            </a:fld>
            <a:endParaRPr lang="tr-TR">
              <a:solidFill>
                <a:prstClr val="black"/>
              </a:solidFill>
            </a:endParaRPr>
          </a:p>
        </p:txBody>
      </p:sp>
    </p:spTree>
    <p:extLst>
      <p:ext uri="{BB962C8B-B14F-4D97-AF65-F5344CB8AC3E}">
        <p14:creationId xmlns:p14="http://schemas.microsoft.com/office/powerpoint/2010/main" val="33452841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609600" y="1589567"/>
            <a:ext cx="3886200" cy="45720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844901" y="1589567"/>
            <a:ext cx="3886200" cy="45720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7"/>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p>
        </p:txBody>
      </p:sp>
      <p:sp>
        <p:nvSpPr>
          <p:cNvPr id="6" name="Slayt Numarası Yer Tutucusu 9"/>
          <p:cNvSpPr>
            <a:spLocks noGrp="1"/>
          </p:cNvSpPr>
          <p:nvPr>
            <p:ph type="sldNum" sz="quarter" idx="11"/>
          </p:nvPr>
        </p:nvSpPr>
        <p:spPr>
          <a:xfrm>
            <a:off x="0" y="1271588"/>
            <a:ext cx="533400" cy="244475"/>
          </a:xfrm>
          <a:prstGeom prst="rect">
            <a:avLst/>
          </a:prstGeom>
        </p:spPr>
        <p:txBody>
          <a:bodyPr rtlCol="0"/>
          <a:lstStyle>
            <a:lvl1pPr fontAlgn="auto">
              <a:spcBef>
                <a:spcPts val="0"/>
              </a:spcBef>
              <a:spcAft>
                <a:spcPts val="0"/>
              </a:spcAft>
              <a:defRPr>
                <a:latin typeface="+mn-lt"/>
                <a:cs typeface="+mn-cs"/>
              </a:defRPr>
            </a:lvl1pPr>
          </a:lstStyle>
          <a:p>
            <a:pPr>
              <a:defRPr/>
            </a:pPr>
            <a:fld id="{8B0CA578-9099-4C86-8D99-7654598DC2EF}" type="slidenum">
              <a:rPr lang="tr-TR"/>
              <a:pPr>
                <a:defRPr/>
              </a:pPr>
              <a:t>‹#›</a:t>
            </a:fld>
            <a:endParaRPr lang="tr-TR"/>
          </a:p>
        </p:txBody>
      </p:sp>
      <p:sp>
        <p:nvSpPr>
          <p:cNvPr id="7" name="Altbilgi Yer Tutucusu 11"/>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1"/>
            <a:ext cx="8153400" cy="869950"/>
          </a:xfrm>
          <a:prstGeom prst="rect">
            <a:avLst/>
          </a:prstGeom>
        </p:spPr>
        <p:txBody>
          <a:bodyPr anchor="ctr"/>
          <a:lstStyle>
            <a:lvl1pPr>
              <a:defRPr/>
            </a:lvl1pPr>
          </a:lstStyle>
          <a:p>
            <a:r>
              <a:rPr lang="tr-TR" smtClean="0"/>
              <a:t>Asıl başlık stili için tıklatın</a:t>
            </a:r>
            <a:endParaRPr lang="en-US"/>
          </a:p>
        </p:txBody>
      </p:sp>
      <p:sp>
        <p:nvSpPr>
          <p:cNvPr id="11" name="İçerik Yer Tutucusu 10"/>
          <p:cNvSpPr>
            <a:spLocks noGrp="1"/>
          </p:cNvSpPr>
          <p:nvPr>
            <p:ph sz="quarter" idx="2"/>
          </p:nvPr>
        </p:nvSpPr>
        <p:spPr>
          <a:xfrm>
            <a:off x="609600" y="2438400"/>
            <a:ext cx="3886200" cy="35814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quarter" idx="4"/>
          </p:nvPr>
        </p:nvSpPr>
        <p:spPr>
          <a:xfrm>
            <a:off x="4800600" y="2438400"/>
            <a:ext cx="3886200" cy="35814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Metin Yer Tutucusu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Veri Yer Tutucusu 9"/>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p>
        </p:txBody>
      </p:sp>
      <p:sp>
        <p:nvSpPr>
          <p:cNvPr id="8" name="Slayt Numarası Yer Tutucusu 11"/>
          <p:cNvSpPr>
            <a:spLocks noGrp="1"/>
          </p:cNvSpPr>
          <p:nvPr>
            <p:ph type="sldNum" sz="quarter" idx="11"/>
          </p:nvPr>
        </p:nvSpPr>
        <p:spPr>
          <a:xfrm>
            <a:off x="0" y="1271588"/>
            <a:ext cx="533400" cy="244475"/>
          </a:xfrm>
          <a:prstGeom prst="rect">
            <a:avLst/>
          </a:prstGeom>
        </p:spPr>
        <p:txBody>
          <a:bodyPr rtlCol="0"/>
          <a:lstStyle>
            <a:lvl1pPr fontAlgn="auto">
              <a:spcBef>
                <a:spcPts val="0"/>
              </a:spcBef>
              <a:spcAft>
                <a:spcPts val="0"/>
              </a:spcAft>
              <a:defRPr>
                <a:latin typeface="+mn-lt"/>
                <a:cs typeface="+mn-cs"/>
              </a:defRPr>
            </a:lvl1pPr>
          </a:lstStyle>
          <a:p>
            <a:pPr>
              <a:defRPr/>
            </a:pPr>
            <a:fld id="{FEC89514-DAE5-4701-BAC4-346E0D86F752}" type="slidenum">
              <a:rPr lang="tr-TR"/>
              <a:pPr>
                <a:defRPr/>
              </a:pPr>
              <a:t>‹#›</a:t>
            </a:fld>
            <a:endParaRPr lang="tr-TR"/>
          </a:p>
        </p:txBody>
      </p:sp>
      <p:sp>
        <p:nvSpPr>
          <p:cNvPr id="9" name="Altbilgi Yer Tutucusu 13"/>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3" name="Veri Yer Tutucusu 2"/>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4" name="Altbilgi Yer Tutucusu 3"/>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5" name="Slayt Numarası Yer Tutucusu 4"/>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60D2B25D-39E8-4105-A1BC-D7AF84E966EA}" type="slidenum">
              <a:rPr lang="tr-TR"/>
              <a:pPr>
                <a:defRPr/>
              </a:pPr>
              <a:t>‹#›</a:t>
            </a:fld>
            <a:endParaRPr lang="tr-TR"/>
          </a:p>
        </p:txBody>
      </p:sp>
      <p:sp>
        <p:nvSpPr>
          <p:cNvPr id="6" name="Oval 5"/>
          <p:cNvSpPr/>
          <p:nvPr userDrawn="1"/>
        </p:nvSpPr>
        <p:spPr>
          <a:xfrm>
            <a:off x="2339752" y="1628800"/>
            <a:ext cx="4464496" cy="4464496"/>
          </a:xfrm>
          <a:prstGeom prst="ellipse">
            <a:avLst/>
          </a:prstGeom>
          <a:blipFill dpi="0" rotWithShape="1">
            <a:blip r:embed="rId2">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3" name="Altbilgi Yer Tutucusu 2"/>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4" name="Slayt Numarası Yer Tutucusu 3"/>
          <p:cNvSpPr>
            <a:spLocks noGrp="1"/>
          </p:cNvSpPr>
          <p:nvPr>
            <p:ph type="sldNum" sz="quarter" idx="12"/>
          </p:nvPr>
        </p:nvSpPr>
        <p:spPr>
          <a:xfrm>
            <a:off x="0" y="6248400"/>
            <a:ext cx="533400" cy="381000"/>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25E866EE-2FBD-42E6-BC8A-5E601749365A}" type="slidenum">
              <a:rPr lang="tr-TR"/>
              <a:pPr>
                <a:defRPr/>
              </a:pPr>
              <a:t>‹#›</a:t>
            </a:fld>
            <a:endParaRPr lang="tr-T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1"/>
            <a:ext cx="8077200" cy="869950"/>
          </a:xfrm>
          <a:prstGeom prst="rect">
            <a:avLst/>
          </a:prstGeom>
        </p:spPr>
        <p:txBody>
          <a:bodyPr anchor="ctr"/>
          <a:lstStyle>
            <a:lvl1pPr algn="l">
              <a:buNone/>
              <a:defRPr sz="4400" b="0"/>
            </a:lvl1pPr>
          </a:lstStyle>
          <a:p>
            <a:r>
              <a:rPr lang="tr-TR" smtClean="0"/>
              <a:t>Asıl başlık stili için tıklatın</a:t>
            </a:r>
            <a:endParaRPr lang="en-US"/>
          </a:p>
        </p:txBody>
      </p:sp>
      <p:sp>
        <p:nvSpPr>
          <p:cNvPr id="3" name="Metin Yer Tutucusu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6" name="Altbilgi Yer Tutucusu 5"/>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p>
        </p:txBody>
      </p:sp>
      <p:sp>
        <p:nvSpPr>
          <p:cNvPr id="7" name="Slayt Numarası Yer Tutucusu 6"/>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5E897675-8E72-405A-9B7E-C74A250A1358}" type="slidenum">
              <a:rPr lang="tr-TR"/>
              <a:pPr>
                <a:defRPr/>
              </a:pPr>
              <a:t>‹#›</a:t>
            </a:fld>
            <a:endParaRPr lang="tr-T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ikdörtgen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Metin Yer Tutucusu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Başlık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lang="tr-TR" smtClean="0"/>
              <a:t>Asıl başlık stili için tıklatın</a:t>
            </a:r>
            <a:endParaRPr lang="en-US"/>
          </a:p>
        </p:txBody>
      </p:sp>
      <p:sp>
        <p:nvSpPr>
          <p:cNvPr id="3" name="Resim Yer Tutucusu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pPr lvl="0"/>
            <a:r>
              <a:rPr lang="tr-TR" noProof="0" smtClean="0"/>
              <a:t>Resim eklemek için simgeyi tıklatın</a:t>
            </a:r>
            <a:endParaRPr lang="en-US" noProof="0" dirty="0"/>
          </a:p>
        </p:txBody>
      </p:sp>
      <p:sp>
        <p:nvSpPr>
          <p:cNvPr id="9" name="Veri Yer Tutucusu 11"/>
          <p:cNvSpPr>
            <a:spLocks noGrp="1"/>
          </p:cNvSpPr>
          <p:nvPr>
            <p:ph type="dt" sz="half" idx="10"/>
          </p:nvPr>
        </p:nvSpPr>
        <p:spPr>
          <a:xfrm>
            <a:off x="62484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p>
        </p:txBody>
      </p:sp>
      <p:sp>
        <p:nvSpPr>
          <p:cNvPr id="10" name="Slayt Numarası Yer Tutucusu 12"/>
          <p:cNvSpPr>
            <a:spLocks noGrp="1"/>
          </p:cNvSpPr>
          <p:nvPr>
            <p:ph type="sldNum" sz="quarter" idx="11"/>
          </p:nvPr>
        </p:nvSpPr>
        <p:spPr>
          <a:xfrm>
            <a:off x="0" y="4667250"/>
            <a:ext cx="1447800" cy="663575"/>
          </a:xfrm>
          <a:prstGeom prst="rect">
            <a:avLst/>
          </a:prstGeom>
        </p:spPr>
        <p:txBody>
          <a:bodyPr rtlCol="0"/>
          <a:lstStyle>
            <a:lvl1pPr fontAlgn="auto">
              <a:spcBef>
                <a:spcPts val="0"/>
              </a:spcBef>
              <a:spcAft>
                <a:spcPts val="0"/>
              </a:spcAft>
              <a:defRPr sz="2800">
                <a:latin typeface="+mn-lt"/>
                <a:cs typeface="+mn-cs"/>
              </a:defRPr>
            </a:lvl1pPr>
          </a:lstStyle>
          <a:p>
            <a:pPr>
              <a:defRPr/>
            </a:pPr>
            <a:fld id="{766B11A5-955C-4378-80D4-370DA98E823D}" type="slidenum">
              <a:rPr lang="tr-TR"/>
              <a:pPr>
                <a:defRPr/>
              </a:pPr>
              <a:t>‹#›</a:t>
            </a:fld>
            <a:endParaRPr lang="tr-TR"/>
          </a:p>
        </p:txBody>
      </p:sp>
      <p:sp>
        <p:nvSpPr>
          <p:cNvPr id="11" name="Altbilgi Yer Tutucusu 13"/>
          <p:cNvSpPr>
            <a:spLocks noGrp="1"/>
          </p:cNvSpPr>
          <p:nvPr>
            <p:ph type="ftr" sz="quarter" idx="12"/>
          </p:nvPr>
        </p:nvSpPr>
        <p:spPr>
          <a:xfrm>
            <a:off x="1600200" y="6248400"/>
            <a:ext cx="4572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Dikdörtgen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val 2"/>
          <p:cNvSpPr/>
          <p:nvPr userDrawn="1"/>
        </p:nvSpPr>
        <p:spPr>
          <a:xfrm>
            <a:off x="2339752" y="1628800"/>
            <a:ext cx="4464496" cy="4464496"/>
          </a:xfrm>
          <a:prstGeom prst="ellipse">
            <a:avLst/>
          </a:prstGeom>
          <a:blipFill dpi="0" rotWithShape="1">
            <a:blip r:embed="rId14">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ransition>
    <p:fade/>
  </p:transition>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E6C05-B177-4451-81DF-4016AFFAF66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Dikdörtgen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Oval 2"/>
          <p:cNvSpPr/>
          <p:nvPr userDrawn="1"/>
        </p:nvSpPr>
        <p:spPr>
          <a:xfrm>
            <a:off x="2339752" y="1628800"/>
            <a:ext cx="4464496" cy="4464496"/>
          </a:xfrm>
          <a:prstGeom prst="ellipse">
            <a:avLst/>
          </a:prstGeom>
          <a:blipFill dpi="0" rotWithShape="1">
            <a:blip r:embed="rId14">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858262378"/>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ransition>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3" name="6 Metin kutusu"/>
          <p:cNvSpPr txBox="1">
            <a:spLocks noChangeArrowheads="1"/>
          </p:cNvSpPr>
          <p:nvPr/>
        </p:nvSpPr>
        <p:spPr bwMode="auto">
          <a:xfrm>
            <a:off x="308584" y="620688"/>
            <a:ext cx="5401295" cy="1015663"/>
          </a:xfrm>
          <a:prstGeom prst="rect">
            <a:avLst/>
          </a:prstGeom>
          <a:noFill/>
          <a:ln w="9525">
            <a:noFill/>
            <a:miter lim="800000"/>
            <a:headEnd/>
            <a:tailEnd/>
          </a:ln>
        </p:spPr>
        <p:txBody>
          <a:bodyPr wrap="square">
            <a:spAutoFit/>
          </a:bodyPr>
          <a:lstStyle/>
          <a:p>
            <a:pPr algn="ctr"/>
            <a:r>
              <a:rPr lang="tr-TR" sz="2000" b="1" dirty="0">
                <a:solidFill>
                  <a:prstClr val="white"/>
                </a:solidFill>
              </a:rPr>
              <a:t>T.C.</a:t>
            </a:r>
          </a:p>
          <a:p>
            <a:pPr algn="ctr"/>
            <a:r>
              <a:rPr lang="tr-TR" sz="2000" b="1" dirty="0">
                <a:solidFill>
                  <a:prstClr val="white"/>
                </a:solidFill>
              </a:rPr>
              <a:t>MİLLİ EĞİTİM BAKANLIĞI</a:t>
            </a:r>
          </a:p>
          <a:p>
            <a:pPr algn="ctr"/>
            <a:r>
              <a:rPr lang="tr-TR" sz="2000" b="1" dirty="0" smtClean="0">
                <a:solidFill>
                  <a:prstClr val="white"/>
                </a:solidFill>
              </a:rPr>
              <a:t>KAMAN İLÇE MİLLİ </a:t>
            </a:r>
            <a:r>
              <a:rPr lang="tr-TR" sz="2000" b="1" dirty="0">
                <a:solidFill>
                  <a:prstClr val="white"/>
                </a:solidFill>
              </a:rPr>
              <a:t>EĞİTİM </a:t>
            </a:r>
            <a:r>
              <a:rPr lang="tr-TR" sz="2000" b="1" dirty="0" smtClean="0">
                <a:solidFill>
                  <a:prstClr val="white"/>
                </a:solidFill>
              </a:rPr>
              <a:t>MÜDÜRLÜĞÜ</a:t>
            </a:r>
          </a:p>
        </p:txBody>
      </p:sp>
      <p:sp>
        <p:nvSpPr>
          <p:cNvPr id="2" name="İkizkenar Üçgen 1"/>
          <p:cNvSpPr/>
          <p:nvPr/>
        </p:nvSpPr>
        <p:spPr>
          <a:xfrm>
            <a:off x="6786420" y="5661248"/>
            <a:ext cx="2252574" cy="1124744"/>
          </a:xfrm>
          <a:prstGeom prst="triangle">
            <a:avLst/>
          </a:prstGeom>
          <a:solidFill>
            <a:srgbClr val="E20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6 Metin kutusu"/>
          <p:cNvSpPr txBox="1">
            <a:spLocks noChangeArrowheads="1"/>
          </p:cNvSpPr>
          <p:nvPr/>
        </p:nvSpPr>
        <p:spPr bwMode="auto">
          <a:xfrm>
            <a:off x="4355281" y="4293096"/>
            <a:ext cx="4825231" cy="1631216"/>
          </a:xfrm>
          <a:prstGeom prst="rect">
            <a:avLst/>
          </a:prstGeom>
          <a:noFill/>
          <a:ln w="9525">
            <a:noFill/>
            <a:miter lim="800000"/>
            <a:headEnd/>
            <a:tailEnd/>
          </a:ln>
        </p:spPr>
        <p:txBody>
          <a:bodyPr wrap="square">
            <a:spAutoFit/>
          </a:bodyPr>
          <a:lstStyle/>
          <a:p>
            <a:pPr algn="ctr"/>
            <a:r>
              <a:rPr lang="tr-TR" sz="2000" b="1" dirty="0" smtClean="0"/>
              <a:t>KAMAN</a:t>
            </a:r>
          </a:p>
          <a:p>
            <a:pPr algn="ctr"/>
            <a:r>
              <a:rPr lang="tr-TR" sz="2000" b="1" dirty="0" smtClean="0"/>
              <a:t>FATMA BACI </a:t>
            </a:r>
            <a:br>
              <a:rPr lang="tr-TR" sz="2000" b="1" dirty="0" smtClean="0"/>
            </a:br>
            <a:r>
              <a:rPr lang="tr-TR" sz="2000" b="1" dirty="0" smtClean="0"/>
              <a:t>MESLEKİ ve TEKNİK </a:t>
            </a:r>
          </a:p>
          <a:p>
            <a:pPr algn="ctr"/>
            <a:r>
              <a:rPr lang="tr-TR" sz="2000" b="1" dirty="0" smtClean="0"/>
              <a:t>ANADOLU LİSESİ</a:t>
            </a:r>
            <a:endParaRPr lang="tr-TR" sz="2000" b="1" dirty="0"/>
          </a:p>
          <a:p>
            <a:pPr algn="ctr"/>
            <a:r>
              <a:rPr lang="tr-TR" sz="2000" dirty="0" smtClean="0"/>
              <a:t>14 OCAK 2016</a:t>
            </a:r>
          </a:p>
        </p:txBody>
      </p:sp>
    </p:spTree>
    <p:extLst>
      <p:ext uri="{BB962C8B-B14F-4D97-AF65-F5344CB8AC3E}">
        <p14:creationId xmlns:p14="http://schemas.microsoft.com/office/powerpoint/2010/main" val="404369539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251520" y="856357"/>
            <a:ext cx="8424936" cy="2308324"/>
          </a:xfrm>
          <a:prstGeom prst="rect">
            <a:avLst/>
          </a:prstGeom>
        </p:spPr>
        <p:txBody>
          <a:bodyPr wrap="square">
            <a:spAutoFit/>
          </a:bodyPr>
          <a:lstStyle/>
          <a:p>
            <a:pPr marL="457200" indent="-457200">
              <a:buFont typeface="Arial" pitchFamily="34" charset="0"/>
              <a:buChar char="•"/>
            </a:pPr>
            <a:r>
              <a:rPr lang="tr-TR" sz="2400" b="1" dirty="0" smtClean="0"/>
              <a:t>PROJE SONUCUNDA HEDEFLENENLER 	 :</a:t>
            </a:r>
          </a:p>
          <a:p>
            <a:pPr algn="just"/>
            <a:r>
              <a:rPr lang="tr-TR" sz="2400" b="1" dirty="0" smtClean="0"/>
              <a:t>	</a:t>
            </a:r>
            <a:r>
              <a:rPr lang="tr-TR" sz="2400" dirty="0" smtClean="0"/>
              <a:t>Söz </a:t>
            </a:r>
            <a:r>
              <a:rPr lang="tr-TR" sz="2400" dirty="0"/>
              <a:t>konusu eğitim modeli ve uygulamaları hakkında edinilen bilgi ve gözlemler</a:t>
            </a:r>
            <a:r>
              <a:rPr lang="tr-TR" sz="2400" dirty="0" smtClean="0"/>
              <a:t>, ziyaret </a:t>
            </a:r>
            <a:r>
              <a:rPr lang="tr-TR" sz="2400" dirty="0"/>
              <a:t>sonrasında</a:t>
            </a:r>
            <a:r>
              <a:rPr lang="tr-TR" sz="2400" dirty="0" smtClean="0"/>
              <a:t>, diğer </a:t>
            </a:r>
            <a:r>
              <a:rPr lang="tr-TR" sz="2400" dirty="0"/>
              <a:t>öğrencilerimiz</a:t>
            </a:r>
            <a:r>
              <a:rPr lang="tr-TR" sz="2400" dirty="0" smtClean="0"/>
              <a:t>, öğretmenlerimiz </a:t>
            </a:r>
            <a:r>
              <a:rPr lang="tr-TR" sz="2400" dirty="0"/>
              <a:t>ve veliler ile paylaşılarak</a:t>
            </a:r>
            <a:r>
              <a:rPr lang="tr-TR" sz="2400" dirty="0" smtClean="0"/>
              <a:t>, ülkemizde </a:t>
            </a:r>
            <a:r>
              <a:rPr lang="tr-TR" sz="2400" dirty="0"/>
              <a:t>de </a:t>
            </a:r>
            <a:r>
              <a:rPr lang="tr-TR" sz="2400" dirty="0" smtClean="0"/>
              <a:t>uygulanabilirliği </a:t>
            </a:r>
            <a:r>
              <a:rPr lang="tr-TR" sz="2400" dirty="0"/>
              <a:t>konusunda daha geniş bir kitleyi bilgi sahibi </a:t>
            </a:r>
            <a:r>
              <a:rPr lang="tr-TR" sz="2400" dirty="0" smtClean="0"/>
              <a:t>yapmak</a:t>
            </a:r>
            <a:endParaRPr lang="tr-TR" sz="2400" dirty="0" smtClean="0"/>
          </a:p>
        </p:txBody>
      </p:sp>
      <p:sp>
        <p:nvSpPr>
          <p:cNvPr id="5" name="6 Dikdörtgen"/>
          <p:cNvSpPr>
            <a:spLocks noChangeArrowheads="1"/>
          </p:cNvSpPr>
          <p:nvPr/>
        </p:nvSpPr>
        <p:spPr bwMode="auto">
          <a:xfrm>
            <a:off x="1385167" y="0"/>
            <a:ext cx="6589689" cy="954107"/>
          </a:xfrm>
          <a:prstGeom prst="rect">
            <a:avLst/>
          </a:prstGeom>
          <a:noFill/>
          <a:ln w="9525">
            <a:noFill/>
            <a:miter lim="800000"/>
            <a:headEnd/>
            <a:tailEnd/>
          </a:ln>
        </p:spPr>
        <p:txBody>
          <a:bodyPr wrap="none">
            <a:spAutoFit/>
          </a:bodyPr>
          <a:lstStyle/>
          <a:p>
            <a:pPr fontAlgn="b"/>
            <a:r>
              <a:rPr lang="tr-TR" sz="2800" b="1" dirty="0">
                <a:solidFill>
                  <a:schemeClr val="bg1"/>
                </a:solidFill>
                <a:latin typeface="Calibri"/>
              </a:rPr>
              <a:t> MONTESSORİ EĞİTİM MODELİNİN </a:t>
            </a:r>
            <a:endParaRPr lang="tr-TR" sz="2800" b="1" dirty="0" smtClean="0">
              <a:solidFill>
                <a:schemeClr val="bg1"/>
              </a:solidFill>
              <a:latin typeface="Calibri"/>
            </a:endParaRPr>
          </a:p>
          <a:p>
            <a:pPr fontAlgn="b"/>
            <a:r>
              <a:rPr lang="tr-TR" sz="2800" b="1" dirty="0" smtClean="0">
                <a:solidFill>
                  <a:schemeClr val="bg1"/>
                </a:solidFill>
                <a:latin typeface="Calibri"/>
              </a:rPr>
              <a:t>AVRUPA </a:t>
            </a:r>
            <a:r>
              <a:rPr lang="tr-TR" sz="2800" b="1" dirty="0">
                <a:solidFill>
                  <a:schemeClr val="bg1"/>
                </a:solidFill>
                <a:latin typeface="Calibri"/>
              </a:rPr>
              <a:t>STANDARTLARINDA ÖĞRENİLMESİ</a:t>
            </a:r>
          </a:p>
        </p:txBody>
      </p:sp>
      <p:pic>
        <p:nvPicPr>
          <p:cNvPr id="5122" name="Picture 2" descr="http://www.internetanneleri.com/sanaldan-gercege/wp-content/uploads/2014/01/Bumpkins0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 b="10172"/>
          <a:stretch/>
        </p:blipFill>
        <p:spPr bwMode="auto">
          <a:xfrm>
            <a:off x="1952738" y="3164681"/>
            <a:ext cx="5454545"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Dikdörtgen"/>
          <p:cNvSpPr>
            <a:spLocks noChangeArrowheads="1"/>
          </p:cNvSpPr>
          <p:nvPr/>
        </p:nvSpPr>
        <p:spPr bwMode="auto">
          <a:xfrm>
            <a:off x="1385167" y="0"/>
            <a:ext cx="6589689" cy="954107"/>
          </a:xfrm>
          <a:prstGeom prst="rect">
            <a:avLst/>
          </a:prstGeom>
          <a:noFill/>
          <a:ln w="9525">
            <a:noFill/>
            <a:miter lim="800000"/>
            <a:headEnd/>
            <a:tailEnd/>
          </a:ln>
        </p:spPr>
        <p:txBody>
          <a:bodyPr wrap="none">
            <a:spAutoFit/>
          </a:bodyPr>
          <a:lstStyle/>
          <a:p>
            <a:pPr fontAlgn="b"/>
            <a:r>
              <a:rPr lang="tr-TR" sz="2800" b="1" dirty="0">
                <a:solidFill>
                  <a:schemeClr val="bg1"/>
                </a:solidFill>
                <a:latin typeface="Calibri"/>
              </a:rPr>
              <a:t> MONTESSORİ EĞİTİM MODELİNİN </a:t>
            </a:r>
            <a:endParaRPr lang="tr-TR" sz="2800" b="1" dirty="0" smtClean="0">
              <a:solidFill>
                <a:schemeClr val="bg1"/>
              </a:solidFill>
              <a:latin typeface="Calibri"/>
            </a:endParaRPr>
          </a:p>
          <a:p>
            <a:pPr fontAlgn="b"/>
            <a:r>
              <a:rPr lang="tr-TR" sz="2800" b="1" dirty="0" smtClean="0">
                <a:solidFill>
                  <a:schemeClr val="bg1"/>
                </a:solidFill>
                <a:latin typeface="Calibri"/>
              </a:rPr>
              <a:t>AVRUPA </a:t>
            </a:r>
            <a:r>
              <a:rPr lang="tr-TR" sz="2800" b="1" dirty="0">
                <a:solidFill>
                  <a:schemeClr val="bg1"/>
                </a:solidFill>
                <a:latin typeface="Calibri"/>
              </a:rPr>
              <a:t>STANDARTLARINDA ÖĞRENİLMESİ</a:t>
            </a:r>
          </a:p>
        </p:txBody>
      </p:sp>
      <p:sp>
        <p:nvSpPr>
          <p:cNvPr id="3" name="6 Dikdörtgen"/>
          <p:cNvSpPr/>
          <p:nvPr/>
        </p:nvSpPr>
        <p:spPr>
          <a:xfrm>
            <a:off x="251520" y="856357"/>
            <a:ext cx="8424936" cy="3416320"/>
          </a:xfrm>
          <a:prstGeom prst="rect">
            <a:avLst/>
          </a:prstGeom>
        </p:spPr>
        <p:txBody>
          <a:bodyPr wrap="square">
            <a:spAutoFit/>
          </a:bodyPr>
          <a:lstStyle/>
          <a:p>
            <a:pPr>
              <a:buFont typeface="Arial" pitchFamily="34" charset="0"/>
              <a:buChar char="•"/>
            </a:pPr>
            <a:r>
              <a:rPr lang="tr-TR" sz="2400" dirty="0" smtClean="0"/>
              <a:t>   </a:t>
            </a:r>
            <a:r>
              <a:rPr lang="tr-TR" sz="2400" b="1" dirty="0" smtClean="0"/>
              <a:t>PROJEMİZİ NASIL YAYGINLAŞTIRACAĞIZ:</a:t>
            </a:r>
          </a:p>
          <a:p>
            <a:pPr algn="just"/>
            <a:r>
              <a:rPr lang="tr-TR" sz="2400" dirty="0" smtClean="0"/>
              <a:t>	Söz </a:t>
            </a:r>
            <a:r>
              <a:rPr lang="tr-TR" sz="2400" dirty="0"/>
              <a:t>konusu uygula ile ilgili edindiğimiz bilgi birikimini öğrenci veli ve öğretmenlerimiz ile en ince detaylarına kadar paylaşmak suretiyle ilgi ve merak uyandırmak, Montessori Eğitim Modelinin Diğer Ülkelerdeki uygulamalarını görmeye teşvik etmek ve bu tür ziyaretlerle ilgili proje sayısını artırmaya yönelik girişimlerde bulunmak</a:t>
            </a:r>
            <a:r>
              <a:rPr lang="tr-TR" sz="2400" dirty="0" smtClean="0"/>
              <a:t>, gerekirse </a:t>
            </a:r>
            <a:r>
              <a:rPr lang="tr-TR" sz="2400" dirty="0"/>
              <a:t>ülkemizde  Eğitim Alanında hizmet veren Üniversiteler ve Akademisyenler ile </a:t>
            </a:r>
            <a:r>
              <a:rPr lang="tr-TR" sz="2400" dirty="0" smtClean="0"/>
              <a:t>işbirliği </a:t>
            </a:r>
            <a:r>
              <a:rPr lang="tr-TR" sz="2400" dirty="0"/>
              <a:t>içerisinde bulunmak</a:t>
            </a:r>
            <a:r>
              <a:rPr lang="tr-TR" sz="2400" b="1" dirty="0"/>
              <a:t>.</a:t>
            </a:r>
            <a:endParaRPr lang="tr-TR" sz="2400" b="1" dirty="0" smtClean="0"/>
          </a:p>
        </p:txBody>
      </p:sp>
      <p:pic>
        <p:nvPicPr>
          <p:cNvPr id="6146" name="Picture 2" descr="http://paletmontessori.com/content/fotosimage/trgv_seminer_02.jpg"/>
          <p:cNvPicPr>
            <a:picLocks noChangeAspect="1" noChangeArrowheads="1"/>
          </p:cNvPicPr>
          <p:nvPr/>
        </p:nvPicPr>
        <p:blipFill rotWithShape="1">
          <a:blip r:embed="rId2">
            <a:extLst>
              <a:ext uri="{28A0092B-C50C-407E-A947-70E740481C1C}">
                <a14:useLocalDpi xmlns:a14="http://schemas.microsoft.com/office/drawing/2010/main" val="0"/>
              </a:ext>
            </a:extLst>
          </a:blip>
          <a:srcRect t="5481" b="34090"/>
          <a:stretch/>
        </p:blipFill>
        <p:spPr bwMode="auto">
          <a:xfrm>
            <a:off x="1763688" y="4272677"/>
            <a:ext cx="5419081" cy="2439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60791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Dikdörtgen"/>
          <p:cNvSpPr>
            <a:spLocks noChangeArrowheads="1"/>
          </p:cNvSpPr>
          <p:nvPr/>
        </p:nvSpPr>
        <p:spPr bwMode="auto">
          <a:xfrm>
            <a:off x="1907704" y="1059646"/>
            <a:ext cx="6480720" cy="646331"/>
          </a:xfrm>
          <a:prstGeom prst="rect">
            <a:avLst/>
          </a:prstGeom>
          <a:noFill/>
          <a:ln w="9525">
            <a:noFill/>
            <a:miter lim="800000"/>
            <a:headEnd/>
            <a:tailEnd/>
          </a:ln>
        </p:spPr>
        <p:txBody>
          <a:bodyPr wrap="square">
            <a:spAutoFit/>
          </a:bodyPr>
          <a:lstStyle/>
          <a:p>
            <a:pPr fontAlgn="b"/>
            <a:r>
              <a:rPr lang="tr-T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 </a:t>
            </a:r>
            <a:r>
              <a:rPr lang="tr-T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MONTESSORİ </a:t>
            </a:r>
            <a:r>
              <a:rPr lang="tr-TR"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rPr>
              <a:t>EĞİTİMİNDE</a:t>
            </a:r>
            <a:endParaRPr lang="tr-T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a:endParaRPr>
          </a:p>
        </p:txBody>
      </p:sp>
      <p:sp>
        <p:nvSpPr>
          <p:cNvPr id="5" name="Dikdörtgen 4"/>
          <p:cNvSpPr/>
          <p:nvPr/>
        </p:nvSpPr>
        <p:spPr>
          <a:xfrm>
            <a:off x="1331640" y="1633969"/>
            <a:ext cx="6336704" cy="460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988840"/>
            <a:ext cx="4127928" cy="4434663"/>
          </a:xfrm>
          <a:prstGeom prst="rect">
            <a:avLst/>
          </a:prstGeom>
        </p:spPr>
      </p:pic>
    </p:spTree>
    <p:extLst>
      <p:ext uri="{BB962C8B-B14F-4D97-AF65-F5344CB8AC3E}">
        <p14:creationId xmlns:p14="http://schemas.microsoft.com/office/powerpoint/2010/main" val="14219819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384" y="1756473"/>
            <a:ext cx="7200800" cy="4796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6 Dikdörtgen"/>
          <p:cNvSpPr>
            <a:spLocks noChangeArrowheads="1"/>
          </p:cNvSpPr>
          <p:nvPr/>
        </p:nvSpPr>
        <p:spPr bwMode="auto">
          <a:xfrm>
            <a:off x="565072" y="1052736"/>
            <a:ext cx="8147423" cy="523220"/>
          </a:xfrm>
          <a:prstGeom prst="rect">
            <a:avLst/>
          </a:prstGeom>
          <a:noFill/>
          <a:ln w="9525">
            <a:noFill/>
            <a:miter lim="800000"/>
            <a:headEnd/>
            <a:tailEnd/>
          </a:ln>
        </p:spPr>
        <p:txBody>
          <a:bodyPr wrap="none">
            <a:spAutoFit/>
          </a:bodyPr>
          <a:lstStyle/>
          <a:p>
            <a:pPr fontAlgn="b"/>
            <a:r>
              <a:rPr lang="tr-TR" sz="2800" b="1" dirty="0">
                <a:latin typeface="Calibri"/>
              </a:rPr>
              <a:t> </a:t>
            </a:r>
            <a:r>
              <a:rPr lang="tr-TR" sz="2800" b="1" dirty="0" smtClean="0">
                <a:solidFill>
                  <a:srgbClr val="FF0000"/>
                </a:solidFill>
                <a:latin typeface="Calibri"/>
              </a:rPr>
              <a:t>Çocuk istediğimizi değil, istediğini yaparsa mutlu olur</a:t>
            </a:r>
            <a:endParaRPr lang="tr-TR" sz="2800" b="1" dirty="0">
              <a:solidFill>
                <a:srgbClr val="FF0000"/>
              </a:solidFill>
              <a:latin typeface="Calibri"/>
            </a:endParaRPr>
          </a:p>
        </p:txBody>
      </p:sp>
    </p:spTree>
    <p:extLst>
      <p:ext uri="{BB962C8B-B14F-4D97-AF65-F5344CB8AC3E}">
        <p14:creationId xmlns:p14="http://schemas.microsoft.com/office/powerpoint/2010/main" val="75991885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amanfbmtal.meb.k12.tr/meb_iys_dosyalar/40/04/173207/resimler/2012_11/k_22082954_hasanyurdakul.jpg"/>
          <p:cNvPicPr>
            <a:picLocks noChangeAspect="1" noChangeArrowheads="1"/>
          </p:cNvPicPr>
          <p:nvPr/>
        </p:nvPicPr>
        <p:blipFill rotWithShape="1">
          <a:blip r:embed="rId2">
            <a:extLst>
              <a:ext uri="{28A0092B-C50C-407E-A947-70E740481C1C}">
                <a14:useLocalDpi xmlns:a14="http://schemas.microsoft.com/office/drawing/2010/main" val="0"/>
              </a:ext>
            </a:extLst>
          </a:blip>
          <a:srcRect l="17500" t="8400" r="24751" b="10402"/>
          <a:stretch/>
        </p:blipFill>
        <p:spPr bwMode="auto">
          <a:xfrm>
            <a:off x="827584" y="1124744"/>
            <a:ext cx="3168352" cy="2784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8" name="Picture 4" descr="http://kamanfbmtal.meb.k12.tr/meb_iys_dosyalar/40/04/173207/resimler/2015_01/k_06142921_p1060122.jpg"/>
          <p:cNvPicPr>
            <a:picLocks noChangeAspect="1" noChangeArrowheads="1"/>
          </p:cNvPicPr>
          <p:nvPr/>
        </p:nvPicPr>
        <p:blipFill rotWithShape="1">
          <a:blip r:embed="rId3">
            <a:extLst>
              <a:ext uri="{28A0092B-C50C-407E-A947-70E740481C1C}">
                <a14:useLocalDpi xmlns:a14="http://schemas.microsoft.com/office/drawing/2010/main" val="0"/>
              </a:ext>
            </a:extLst>
          </a:blip>
          <a:srcRect l="31499" t="22400" r="23001" b="7601"/>
          <a:stretch/>
        </p:blipFill>
        <p:spPr bwMode="auto">
          <a:xfrm>
            <a:off x="5508104" y="4077072"/>
            <a:ext cx="2664296" cy="256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211960" y="1519526"/>
            <a:ext cx="3374578" cy="1384995"/>
          </a:xfrm>
          <a:prstGeom prst="rect">
            <a:avLst/>
          </a:prstGeom>
          <a:noFill/>
        </p:spPr>
        <p:txBody>
          <a:bodyPr wrap="none" rtlCol="0">
            <a:spAutoFit/>
          </a:bodyPr>
          <a:lstStyle>
            <a:defPPr>
              <a:defRPr lang="tr-TR"/>
            </a:defPPr>
            <a:lvl1pPr algn="ctr">
              <a:defRPr sz="2800" b="1">
                <a:solidFill>
                  <a:srgbClr val="FF0000"/>
                </a:solidFill>
              </a:defRPr>
            </a:lvl1pPr>
          </a:lstStyle>
          <a:p>
            <a:r>
              <a:rPr lang="tr-TR" dirty="0" smtClean="0"/>
              <a:t>Sunan</a:t>
            </a:r>
            <a:endParaRPr lang="tr-TR" dirty="0"/>
          </a:p>
          <a:p>
            <a:r>
              <a:rPr lang="tr-TR" dirty="0"/>
              <a:t>Hasan YURDAKUL</a:t>
            </a:r>
          </a:p>
          <a:p>
            <a:r>
              <a:rPr lang="tr-TR" dirty="0"/>
              <a:t>Okul Müdürü</a:t>
            </a:r>
          </a:p>
        </p:txBody>
      </p:sp>
      <p:sp>
        <p:nvSpPr>
          <p:cNvPr id="5" name="Metin kutusu 4"/>
          <p:cNvSpPr txBox="1"/>
          <p:nvPr/>
        </p:nvSpPr>
        <p:spPr>
          <a:xfrm>
            <a:off x="1403648" y="4869160"/>
            <a:ext cx="3837910" cy="1384995"/>
          </a:xfrm>
          <a:prstGeom prst="rect">
            <a:avLst/>
          </a:prstGeom>
          <a:noFill/>
        </p:spPr>
        <p:txBody>
          <a:bodyPr wrap="none" rtlCol="0">
            <a:spAutoFit/>
          </a:bodyPr>
          <a:lstStyle/>
          <a:p>
            <a:pPr algn="ctr"/>
            <a:r>
              <a:rPr lang="tr-TR" sz="2800" b="1" dirty="0" smtClean="0">
                <a:solidFill>
                  <a:srgbClr val="FF0000"/>
                </a:solidFill>
              </a:rPr>
              <a:t>Koordinatör</a:t>
            </a:r>
          </a:p>
          <a:p>
            <a:pPr algn="ctr"/>
            <a:r>
              <a:rPr lang="tr-TR" sz="2800" b="1" dirty="0" smtClean="0">
                <a:solidFill>
                  <a:srgbClr val="FF0000"/>
                </a:solidFill>
              </a:rPr>
              <a:t>Barboros KIZILKOCA</a:t>
            </a:r>
            <a:br>
              <a:rPr lang="tr-TR" sz="2800" b="1" dirty="0" smtClean="0">
                <a:solidFill>
                  <a:srgbClr val="FF0000"/>
                </a:solidFill>
              </a:rPr>
            </a:br>
            <a:r>
              <a:rPr lang="tr-TR" sz="2800" b="1" dirty="0" smtClean="0">
                <a:solidFill>
                  <a:srgbClr val="FF0000"/>
                </a:solidFill>
              </a:rPr>
              <a:t>Müdür Yardımcısı</a:t>
            </a:r>
            <a:endParaRPr lang="tr-TR" sz="2800" b="1" dirty="0">
              <a:solidFill>
                <a:srgbClr val="FF0000"/>
              </a:solidFill>
            </a:endParaRPr>
          </a:p>
        </p:txBody>
      </p:sp>
    </p:spTree>
    <p:extLst>
      <p:ext uri="{BB962C8B-B14F-4D97-AF65-F5344CB8AC3E}">
        <p14:creationId xmlns:p14="http://schemas.microsoft.com/office/powerpoint/2010/main" val="3149488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lt Başlık 2"/>
          <p:cNvSpPr>
            <a:spLocks noGrp="1"/>
          </p:cNvSpPr>
          <p:nvPr>
            <p:ph type="subTitle" idx="4294967295"/>
          </p:nvPr>
        </p:nvSpPr>
        <p:spPr bwMode="auto">
          <a:xfrm>
            <a:off x="0" y="981075"/>
            <a:ext cx="9144000" cy="5876925"/>
          </a:xfrm>
          <a:prstGeom prst="rect">
            <a:avLst/>
          </a:prstGeom>
          <a:solidFill>
            <a:srgbClr val="3399FF"/>
          </a:solidFill>
          <a:ln>
            <a:miter lim="800000"/>
            <a:headEnd/>
            <a:tailEnd/>
          </a:ln>
        </p:spPr>
        <p:txBody>
          <a:bodyPr/>
          <a:lstStyle/>
          <a:p>
            <a:pPr algn="ctr" eaLnBrk="1" hangingPunct="1">
              <a:buFont typeface="Wingdings" pitchFamily="2" charset="2"/>
              <a:buNone/>
            </a:pPr>
            <a:endParaRPr lang="tr-TR" sz="3600" b="1" dirty="0" smtClean="0">
              <a:solidFill>
                <a:schemeClr val="bg1"/>
              </a:solidFill>
              <a:latin typeface="Arial" charset="0"/>
              <a:cs typeface="Arial" charset="0"/>
            </a:endParaRPr>
          </a:p>
          <a:p>
            <a:pPr algn="ctr" eaLnBrk="1" hangingPunct="1">
              <a:buFont typeface="Wingdings" pitchFamily="2" charset="2"/>
              <a:buNone/>
            </a:pPr>
            <a:endParaRPr lang="tr-TR" sz="3600" b="1" dirty="0" smtClean="0">
              <a:solidFill>
                <a:schemeClr val="bg1"/>
              </a:solidFill>
              <a:latin typeface="Arial" charset="0"/>
              <a:cs typeface="Arial" charset="0"/>
            </a:endParaRPr>
          </a:p>
          <a:p>
            <a:pPr algn="ctr" eaLnBrk="1" hangingPunct="1">
              <a:buFont typeface="Wingdings" pitchFamily="2" charset="2"/>
              <a:buNone/>
            </a:pPr>
            <a:endParaRPr lang="tr-TR" sz="3600" b="1" dirty="0" smtClean="0">
              <a:solidFill>
                <a:schemeClr val="bg1"/>
              </a:solidFill>
              <a:latin typeface="Arial" charset="0"/>
              <a:cs typeface="Arial" charset="0"/>
            </a:endParaRPr>
          </a:p>
          <a:p>
            <a:pPr algn="ctr" eaLnBrk="1" hangingPunct="1">
              <a:buFont typeface="Wingdings" pitchFamily="2" charset="2"/>
              <a:buNone/>
            </a:pPr>
            <a:r>
              <a:rPr lang="tr-TR" sz="4000" b="1" dirty="0" smtClean="0">
                <a:latin typeface="Arial" charset="0"/>
                <a:cs typeface="Arial" charset="0"/>
              </a:rPr>
              <a:t>TEŞEKKÜR EDERİZ..</a:t>
            </a:r>
          </a:p>
          <a:p>
            <a:pPr eaLnBrk="1" hangingPunct="1">
              <a:buFont typeface="Wingdings" pitchFamily="2" charset="2"/>
              <a:buNone/>
            </a:pPr>
            <a:endParaRPr lang="tr-TR" sz="3600" b="1" dirty="0" smtClean="0">
              <a:solidFill>
                <a:schemeClr val="bg1"/>
              </a:solidFill>
              <a:latin typeface="Calibri" pitchFamily="34" charset="0"/>
              <a:ea typeface="Calibri" pitchFamily="34" charset="0"/>
              <a:cs typeface="Calibri" pitchFamily="34" charset="0"/>
            </a:endParaRPr>
          </a:p>
          <a:p>
            <a:pPr eaLnBrk="1" hangingPunct="1">
              <a:buFont typeface="Wingdings" pitchFamily="2" charset="2"/>
              <a:buNone/>
            </a:pPr>
            <a:endParaRPr lang="tr-TR" sz="3600" b="1" dirty="0" smtClean="0">
              <a:solidFill>
                <a:schemeClr val="bg1"/>
              </a:solidFill>
              <a:latin typeface="Calibri" pitchFamily="34" charset="0"/>
              <a:ea typeface="Calibri" pitchFamily="34" charset="0"/>
              <a:cs typeface="Calibri" pitchFamily="34" charset="0"/>
            </a:endParaRPr>
          </a:p>
          <a:p>
            <a:pPr eaLnBrk="1" hangingPunct="1">
              <a:buFont typeface="Wingdings" pitchFamily="2" charset="2"/>
              <a:buNone/>
            </a:pPr>
            <a:endParaRPr lang="tr-TR" b="1" dirty="0" smtClean="0">
              <a:solidFill>
                <a:schemeClr val="bg1"/>
              </a:solidFill>
              <a:latin typeface="Calibri" pitchFamily="34" charset="0"/>
              <a:ea typeface="Calibri" pitchFamily="34" charset="0"/>
              <a:cs typeface="Calibri" pitchFamily="34" charset="0"/>
            </a:endParaRPr>
          </a:p>
        </p:txBody>
      </p:sp>
      <p:sp>
        <p:nvSpPr>
          <p:cNvPr id="5" name="3 Dikdörtgen"/>
          <p:cNvSpPr>
            <a:spLocks noChangeArrowheads="1"/>
          </p:cNvSpPr>
          <p:nvPr/>
        </p:nvSpPr>
        <p:spPr bwMode="auto">
          <a:xfrm>
            <a:off x="1187624" y="116632"/>
            <a:ext cx="6595485" cy="830997"/>
          </a:xfrm>
          <a:prstGeom prst="rect">
            <a:avLst/>
          </a:prstGeom>
          <a:noFill/>
          <a:ln w="9525">
            <a:noFill/>
            <a:miter lim="800000"/>
            <a:headEnd/>
            <a:tailEnd/>
          </a:ln>
        </p:spPr>
        <p:txBody>
          <a:bodyPr wrap="square">
            <a:spAutoFit/>
          </a:bodyPr>
          <a:lstStyle/>
          <a:p>
            <a:pPr algn="ctr" fontAlgn="ctr"/>
            <a:r>
              <a:rPr lang="tr-TR" sz="2400" b="1" dirty="0"/>
              <a:t>KAMAN FATMA BACI</a:t>
            </a:r>
            <a:br>
              <a:rPr lang="tr-TR" sz="2400" b="1" dirty="0"/>
            </a:br>
            <a:r>
              <a:rPr lang="tr-TR" sz="2400" b="1" dirty="0"/>
              <a:t>MESLEKİ ve TEKNİK ANADOLU LİSESİ</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4499992" y="2886166"/>
            <a:ext cx="1224136" cy="1224136"/>
          </a:xfrm>
          <a:prstGeom prst="rect">
            <a:avLst/>
          </a:prstGeom>
          <a:solidFill>
            <a:srgbClr val="E20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 name="İkizkenar Üçgen 1"/>
          <p:cNvSpPr/>
          <p:nvPr/>
        </p:nvSpPr>
        <p:spPr>
          <a:xfrm>
            <a:off x="6786420" y="5661248"/>
            <a:ext cx="2252574" cy="1124744"/>
          </a:xfrm>
          <a:prstGeom prst="triangle">
            <a:avLst/>
          </a:prstGeom>
          <a:solidFill>
            <a:srgbClr val="E20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8" name="Picture 2" descr="C:\Users\Kaman MEM\Desktop\vizyon kaman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248" y="836712"/>
            <a:ext cx="2671499" cy="2620127"/>
          </a:xfrm>
          <a:prstGeom prst="rect">
            <a:avLst/>
          </a:prstGeom>
          <a:noFill/>
          <a:extLst>
            <a:ext uri="{909E8E84-426E-40DD-AFC4-6F175D3DCCD1}">
              <a14:hiddenFill xmlns:a14="http://schemas.microsoft.com/office/drawing/2010/main">
                <a:solidFill>
                  <a:srgbClr val="FFFFFF"/>
                </a:solidFill>
              </a14:hiddenFill>
            </a:ext>
          </a:extLst>
        </p:spPr>
      </p:pic>
      <p:sp>
        <p:nvSpPr>
          <p:cNvPr id="9" name="6 Metin kutusu"/>
          <p:cNvSpPr txBox="1">
            <a:spLocks noChangeArrowheads="1"/>
          </p:cNvSpPr>
          <p:nvPr/>
        </p:nvSpPr>
        <p:spPr bwMode="auto">
          <a:xfrm>
            <a:off x="2555777" y="3728501"/>
            <a:ext cx="3960440" cy="2308324"/>
          </a:xfrm>
          <a:prstGeom prst="rect">
            <a:avLst/>
          </a:prstGeom>
          <a:noFill/>
          <a:ln w="9525">
            <a:noFill/>
            <a:miter lim="800000"/>
            <a:headEnd/>
            <a:tailEnd/>
          </a:ln>
        </p:spPr>
        <p:txBody>
          <a:bodyPr wrap="square">
            <a:spAutoFit/>
          </a:bodyPr>
          <a:lstStyle/>
          <a:p>
            <a:pPr algn="ctr"/>
            <a:r>
              <a:rPr lang="tr-TR" sz="2400" b="1" dirty="0" smtClean="0">
                <a:solidFill>
                  <a:prstClr val="white"/>
                </a:solidFill>
                <a:latin typeface="Times New Roman" panose="02020603050405020304" pitchFamily="18" charset="0"/>
                <a:cs typeface="Times New Roman" panose="02020603050405020304" pitchFamily="18" charset="0"/>
              </a:rPr>
              <a:t>Vizyonumuz;</a:t>
            </a:r>
          </a:p>
          <a:p>
            <a:pPr algn="ctr"/>
            <a:r>
              <a:rPr lang="tr-TR" sz="2400" b="1" dirty="0" smtClean="0">
                <a:solidFill>
                  <a:prstClr val="white"/>
                </a:solidFill>
                <a:latin typeface="Times New Roman" panose="02020603050405020304" pitchFamily="18" charset="0"/>
                <a:cs typeface="Times New Roman" panose="02020603050405020304" pitchFamily="18" charset="0"/>
              </a:rPr>
              <a:t>Hiçbir çocuğun </a:t>
            </a:r>
          </a:p>
          <a:p>
            <a:pPr algn="ctr"/>
            <a:r>
              <a:rPr lang="tr-TR" sz="2400" b="1" dirty="0" smtClean="0">
                <a:solidFill>
                  <a:prstClr val="white"/>
                </a:solidFill>
                <a:latin typeface="Times New Roman" panose="02020603050405020304" pitchFamily="18" charset="0"/>
                <a:cs typeface="Times New Roman" panose="02020603050405020304" pitchFamily="18" charset="0"/>
              </a:rPr>
              <a:t>eğitimde geri kalmadığı,</a:t>
            </a:r>
          </a:p>
          <a:p>
            <a:pPr algn="ctr"/>
            <a:r>
              <a:rPr lang="tr-TR" sz="2400" b="1" dirty="0" smtClean="0">
                <a:solidFill>
                  <a:prstClr val="white"/>
                </a:solidFill>
                <a:latin typeface="Times New Roman" panose="02020603050405020304" pitchFamily="18" charset="0"/>
                <a:cs typeface="Times New Roman" panose="02020603050405020304" pitchFamily="18" charset="0"/>
              </a:rPr>
              <a:t>eğitimde öncü ve </a:t>
            </a:r>
          </a:p>
          <a:p>
            <a:pPr algn="ctr"/>
            <a:r>
              <a:rPr lang="tr-TR" sz="2400" b="1" dirty="0" smtClean="0">
                <a:solidFill>
                  <a:prstClr val="white"/>
                </a:solidFill>
                <a:latin typeface="Times New Roman" panose="02020603050405020304" pitchFamily="18" charset="0"/>
                <a:cs typeface="Times New Roman" panose="02020603050405020304" pitchFamily="18" charset="0"/>
              </a:rPr>
              <a:t>tercih edilen bir kent olmaktır.</a:t>
            </a:r>
          </a:p>
        </p:txBody>
      </p:sp>
      <p:sp>
        <p:nvSpPr>
          <p:cNvPr id="11" name="İkizkenar Üçgen 10"/>
          <p:cNvSpPr/>
          <p:nvPr/>
        </p:nvSpPr>
        <p:spPr>
          <a:xfrm>
            <a:off x="29537" y="5616624"/>
            <a:ext cx="2252574" cy="1124744"/>
          </a:xfrm>
          <a:prstGeom prst="triangle">
            <a:avLst/>
          </a:prstGeom>
          <a:solidFill>
            <a:srgbClr val="E20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63381" y="194574"/>
            <a:ext cx="2059563" cy="64688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82925" y="194574"/>
            <a:ext cx="2059563" cy="646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20519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etin kutusu"/>
          <p:cNvSpPr txBox="1">
            <a:spLocks noChangeArrowheads="1"/>
          </p:cNvSpPr>
          <p:nvPr/>
        </p:nvSpPr>
        <p:spPr bwMode="auto">
          <a:xfrm>
            <a:off x="64072" y="5510450"/>
            <a:ext cx="9036496" cy="1200329"/>
          </a:xfrm>
          <a:prstGeom prst="rect">
            <a:avLst/>
          </a:prstGeom>
          <a:noFill/>
          <a:ln w="9525">
            <a:noFill/>
            <a:miter lim="800000"/>
            <a:headEnd/>
            <a:tailEnd/>
          </a:ln>
        </p:spPr>
        <p:txBody>
          <a:bodyPr wrap="square">
            <a:spAutoFit/>
          </a:bodyPr>
          <a:lstStyle/>
          <a:p>
            <a:pPr algn="ctr">
              <a:defRPr/>
            </a:pPr>
            <a:r>
              <a:rPr lang="tr-TR" sz="3600" b="1" dirty="0" smtClean="0">
                <a:latin typeface="Arial" pitchFamily="34" charset="0"/>
              </a:rPr>
              <a:t>KAMAN FATMA BACI</a:t>
            </a:r>
            <a:br>
              <a:rPr lang="tr-TR" sz="3600" b="1" dirty="0" smtClean="0">
                <a:latin typeface="Arial" pitchFamily="34" charset="0"/>
              </a:rPr>
            </a:br>
            <a:r>
              <a:rPr lang="tr-TR" sz="3600" b="1" dirty="0" smtClean="0">
                <a:latin typeface="Arial" pitchFamily="34" charset="0"/>
              </a:rPr>
              <a:t>MESLEKİ ve TEKNİK ANADOLU LİSESİ</a:t>
            </a:r>
            <a:endParaRPr lang="tr-TR" sz="3600" b="1" dirty="0">
              <a:latin typeface="Arial" pitchFamily="34" charset="0"/>
            </a:endParaRPr>
          </a:p>
        </p:txBody>
      </p:sp>
      <p:sp>
        <p:nvSpPr>
          <p:cNvPr id="11" name="3 Dikdörtgen"/>
          <p:cNvSpPr>
            <a:spLocks noChangeArrowheads="1"/>
          </p:cNvSpPr>
          <p:nvPr/>
        </p:nvSpPr>
        <p:spPr bwMode="auto">
          <a:xfrm>
            <a:off x="1187624" y="116632"/>
            <a:ext cx="6595485" cy="830997"/>
          </a:xfrm>
          <a:prstGeom prst="rect">
            <a:avLst/>
          </a:prstGeom>
          <a:noFill/>
          <a:ln w="9525">
            <a:noFill/>
            <a:miter lim="800000"/>
            <a:headEnd/>
            <a:tailEnd/>
          </a:ln>
        </p:spPr>
        <p:txBody>
          <a:bodyPr wrap="square">
            <a:spAutoFit/>
          </a:bodyPr>
          <a:lstStyle/>
          <a:p>
            <a:pPr algn="ctr" fontAlgn="ctr"/>
            <a:r>
              <a:rPr lang="tr-TR" sz="2400" b="1" dirty="0">
                <a:solidFill>
                  <a:schemeClr val="bg1"/>
                </a:solidFill>
              </a:rPr>
              <a:t>KAMAN FATMA BACI</a:t>
            </a:r>
            <a:br>
              <a:rPr lang="tr-TR" sz="2400" b="1" dirty="0">
                <a:solidFill>
                  <a:schemeClr val="bg1"/>
                </a:solidFill>
              </a:rPr>
            </a:br>
            <a:r>
              <a:rPr lang="tr-TR" sz="2400" b="1" dirty="0">
                <a:solidFill>
                  <a:schemeClr val="bg1"/>
                </a:solidFill>
              </a:rPr>
              <a:t>MESLEKİ ve TEKNİK ANADOLU LİSESİ</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980728"/>
            <a:ext cx="6794583" cy="4529722"/>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etin kutusu"/>
          <p:cNvSpPr txBox="1">
            <a:spLocks noChangeArrowheads="1"/>
          </p:cNvSpPr>
          <p:nvPr/>
        </p:nvSpPr>
        <p:spPr bwMode="auto">
          <a:xfrm>
            <a:off x="720700" y="1556792"/>
            <a:ext cx="7858180" cy="4247317"/>
          </a:xfrm>
          <a:prstGeom prst="rect">
            <a:avLst/>
          </a:prstGeom>
          <a:noFill/>
          <a:ln w="9525">
            <a:noFill/>
            <a:miter lim="800000"/>
            <a:headEnd/>
            <a:tailEnd/>
          </a:ln>
        </p:spPr>
        <p:txBody>
          <a:bodyPr wrap="square">
            <a:spAutoFit/>
          </a:bodyPr>
          <a:lstStyle/>
          <a:p>
            <a:pPr algn="ctr">
              <a:defRPr/>
            </a:pPr>
            <a:r>
              <a:rPr lang="tr-TR" sz="5400" b="1" dirty="0" smtClean="0">
                <a:latin typeface="Arial" pitchFamily="34" charset="0"/>
              </a:rPr>
              <a:t>Öğretmen Sayısı</a:t>
            </a:r>
            <a:br>
              <a:rPr lang="tr-TR" sz="5400" b="1" dirty="0" smtClean="0">
                <a:latin typeface="Arial" pitchFamily="34" charset="0"/>
              </a:rPr>
            </a:br>
            <a:r>
              <a:rPr lang="tr-TR" sz="5400" b="1" dirty="0" smtClean="0">
                <a:latin typeface="Arial" pitchFamily="34" charset="0"/>
              </a:rPr>
              <a:t>18</a:t>
            </a:r>
          </a:p>
          <a:p>
            <a:pPr algn="ctr">
              <a:defRPr/>
            </a:pPr>
            <a:r>
              <a:rPr lang="tr-TR" sz="5400" b="1" dirty="0" smtClean="0">
                <a:latin typeface="Arial" pitchFamily="34" charset="0"/>
              </a:rPr>
              <a:t/>
            </a:r>
            <a:br>
              <a:rPr lang="tr-TR" sz="5400" b="1" dirty="0" smtClean="0">
                <a:latin typeface="Arial" pitchFamily="34" charset="0"/>
              </a:rPr>
            </a:br>
            <a:r>
              <a:rPr lang="tr-TR" sz="5400" b="1" dirty="0" smtClean="0">
                <a:latin typeface="Arial" pitchFamily="34" charset="0"/>
              </a:rPr>
              <a:t>Öğrenci Sayısı</a:t>
            </a:r>
            <a:br>
              <a:rPr lang="tr-TR" sz="5400" b="1" dirty="0" smtClean="0">
                <a:latin typeface="Arial" pitchFamily="34" charset="0"/>
              </a:rPr>
            </a:br>
            <a:r>
              <a:rPr lang="tr-TR" sz="5400" b="1" dirty="0" smtClean="0">
                <a:latin typeface="Arial" pitchFamily="34" charset="0"/>
              </a:rPr>
              <a:t>120</a:t>
            </a:r>
            <a:endParaRPr lang="tr-TR" sz="5400" b="1" dirty="0">
              <a:latin typeface="Arial" pitchFamily="34" charset="0"/>
            </a:endParaRPr>
          </a:p>
        </p:txBody>
      </p:sp>
      <p:sp>
        <p:nvSpPr>
          <p:cNvPr id="4" name="3 Dikdörtgen"/>
          <p:cNvSpPr>
            <a:spLocks noChangeArrowheads="1"/>
          </p:cNvSpPr>
          <p:nvPr/>
        </p:nvSpPr>
        <p:spPr bwMode="auto">
          <a:xfrm>
            <a:off x="1187624" y="116632"/>
            <a:ext cx="6595485" cy="830997"/>
          </a:xfrm>
          <a:prstGeom prst="rect">
            <a:avLst/>
          </a:prstGeom>
          <a:noFill/>
          <a:ln w="9525">
            <a:noFill/>
            <a:miter lim="800000"/>
            <a:headEnd/>
            <a:tailEnd/>
          </a:ln>
        </p:spPr>
        <p:txBody>
          <a:bodyPr wrap="square">
            <a:spAutoFit/>
          </a:bodyPr>
          <a:lstStyle/>
          <a:p>
            <a:pPr algn="ctr" fontAlgn="ctr"/>
            <a:r>
              <a:rPr lang="tr-TR" sz="2400" b="1" dirty="0">
                <a:solidFill>
                  <a:schemeClr val="bg1"/>
                </a:solidFill>
              </a:rPr>
              <a:t>KAMAN FATMA BACI</a:t>
            </a:r>
            <a:br>
              <a:rPr lang="tr-TR" sz="2400" b="1" dirty="0">
                <a:solidFill>
                  <a:schemeClr val="bg1"/>
                </a:solidFill>
              </a:rPr>
            </a:br>
            <a:r>
              <a:rPr lang="tr-TR" sz="2400" b="1" dirty="0">
                <a:solidFill>
                  <a:schemeClr val="bg1"/>
                </a:solidFill>
              </a:rPr>
              <a:t>MESLEKİ ve TEKNİK ANADOLU LİSESİ</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67544" y="1124744"/>
            <a:ext cx="8424936" cy="6370975"/>
          </a:xfrm>
          <a:prstGeom prst="rect">
            <a:avLst/>
          </a:prstGeom>
        </p:spPr>
        <p:txBody>
          <a:bodyPr wrap="square">
            <a:spAutoFit/>
          </a:bodyPr>
          <a:lstStyle/>
          <a:p>
            <a:pPr>
              <a:buFont typeface="Arial" pitchFamily="34" charset="0"/>
              <a:buChar char="•"/>
            </a:pPr>
            <a:r>
              <a:rPr lang="pt-BR" sz="2400" b="1" dirty="0" smtClean="0"/>
              <a:t>PROJE ADI</a:t>
            </a:r>
            <a:r>
              <a:rPr lang="tr-TR" sz="2400" b="1" dirty="0" smtClean="0"/>
              <a:t>			:</a:t>
            </a:r>
          </a:p>
          <a:p>
            <a:pPr algn="ctr"/>
            <a:r>
              <a:rPr lang="tr-TR" sz="2400" b="1" dirty="0" smtClean="0"/>
              <a:t> </a:t>
            </a:r>
            <a:r>
              <a:rPr lang="tr-TR" sz="2400" b="1" dirty="0"/>
              <a:t>MONTESSORİ EĞİTİM MODELİNİN AVRUPA </a:t>
            </a:r>
            <a:r>
              <a:rPr lang="tr-TR" sz="2400" b="1" dirty="0" smtClean="0"/>
              <a:t>STANDARTLARINDA ÖĞRENİLMESİ</a:t>
            </a:r>
            <a:endParaRPr lang="tr-TR" sz="2400" b="1" dirty="0"/>
          </a:p>
          <a:p>
            <a:pPr>
              <a:buFont typeface="Arial" pitchFamily="34" charset="0"/>
              <a:buChar char="•"/>
            </a:pPr>
            <a:endParaRPr lang="tr-TR" sz="2400" b="1" dirty="0" smtClean="0"/>
          </a:p>
          <a:p>
            <a:pPr>
              <a:buFont typeface="Arial" pitchFamily="34" charset="0"/>
              <a:buChar char="•"/>
            </a:pPr>
            <a:endParaRPr lang="tr-TR" sz="2400" b="1" dirty="0" smtClean="0"/>
          </a:p>
          <a:p>
            <a:pPr>
              <a:buFont typeface="Arial" pitchFamily="34" charset="0"/>
              <a:buChar char="•"/>
            </a:pPr>
            <a:r>
              <a:rPr lang="tr-TR" sz="2400" b="1" dirty="0" smtClean="0"/>
              <a:t>PROJE BÜTÇESİ		</a:t>
            </a:r>
            <a:r>
              <a:rPr lang="tr-TR" sz="2400" b="1" dirty="0"/>
              <a:t>: 88.782,00 AVRO</a:t>
            </a:r>
            <a:endParaRPr lang="tr-TR" sz="2400" b="1" dirty="0" smtClean="0"/>
          </a:p>
          <a:p>
            <a:endParaRPr lang="tr-TR" sz="2400" b="1" dirty="0" smtClean="0"/>
          </a:p>
          <a:p>
            <a:endParaRPr lang="pt-BR" sz="2400" b="1" dirty="0" smtClean="0"/>
          </a:p>
          <a:p>
            <a:r>
              <a:rPr lang="tr-TR" sz="2400" b="1" dirty="0" smtClean="0"/>
              <a:t>PROJE ORTAKLARIMIZ	:</a:t>
            </a:r>
            <a:br>
              <a:rPr lang="tr-TR" sz="2400" b="1" dirty="0" smtClean="0"/>
            </a:br>
            <a:r>
              <a:rPr lang="tr-TR" sz="2400" b="1" dirty="0" smtClean="0"/>
              <a:t>1-MARDİN/</a:t>
            </a:r>
            <a:r>
              <a:rPr lang="tr-TR" sz="2400" b="1" dirty="0" err="1" smtClean="0"/>
              <a:t>Hatuniye</a:t>
            </a:r>
            <a:r>
              <a:rPr lang="tr-TR" sz="2400" b="1" dirty="0" smtClean="0"/>
              <a:t> Mesleki </a:t>
            </a:r>
            <a:r>
              <a:rPr lang="tr-TR" sz="2400" b="1" dirty="0"/>
              <a:t>ve Teknik Anadolu Lisesi</a:t>
            </a:r>
            <a:endParaRPr lang="tr-TR" sz="2400" dirty="0"/>
          </a:p>
          <a:p>
            <a:r>
              <a:rPr lang="tr-TR" sz="2400" dirty="0"/>
              <a:t>		( 08.05.2016-22.05.2016 </a:t>
            </a:r>
            <a:r>
              <a:rPr lang="tr-TR" sz="2400" dirty="0" smtClean="0"/>
              <a:t>)</a:t>
            </a:r>
          </a:p>
          <a:p>
            <a:r>
              <a:rPr lang="tr-TR" sz="2400" b="1" dirty="0" smtClean="0"/>
              <a:t>2-HAKKARİ/Mehmet </a:t>
            </a:r>
            <a:r>
              <a:rPr lang="tr-TR" sz="2400" b="1" dirty="0"/>
              <a:t>Akif Ersoy </a:t>
            </a:r>
            <a:r>
              <a:rPr lang="tr-TR" sz="2400" b="1" dirty="0" err="1" smtClean="0"/>
              <a:t>Mes</a:t>
            </a:r>
            <a:r>
              <a:rPr lang="tr-TR" sz="2400" b="1" dirty="0" smtClean="0"/>
              <a:t>. </a:t>
            </a:r>
            <a:r>
              <a:rPr lang="tr-TR" sz="2400" b="1" dirty="0"/>
              <a:t>ve </a:t>
            </a:r>
            <a:r>
              <a:rPr lang="tr-TR" sz="2400" b="1" dirty="0" smtClean="0"/>
              <a:t>Tek. </a:t>
            </a:r>
            <a:r>
              <a:rPr lang="tr-TR" sz="2400" b="1" dirty="0" err="1" smtClean="0"/>
              <a:t>And</a:t>
            </a:r>
            <a:r>
              <a:rPr lang="tr-TR" sz="2400" b="1" dirty="0" smtClean="0"/>
              <a:t>. </a:t>
            </a:r>
            <a:r>
              <a:rPr lang="tr-TR" sz="2400" b="1" dirty="0"/>
              <a:t>Lisesi</a:t>
            </a:r>
            <a:endParaRPr lang="tr-TR" sz="2400" dirty="0"/>
          </a:p>
          <a:p>
            <a:r>
              <a:rPr lang="tr-TR" sz="2400" dirty="0"/>
              <a:t>		( 28.02.2016-14.03.2016 </a:t>
            </a:r>
            <a:r>
              <a:rPr lang="tr-TR" sz="2400" dirty="0" smtClean="0"/>
              <a:t>)</a:t>
            </a:r>
          </a:p>
          <a:p>
            <a:r>
              <a:rPr lang="tr-TR" sz="2400" b="1" dirty="0"/>
              <a:t>3-KIRŞEHİR/Kaman Fatma Bacı </a:t>
            </a:r>
            <a:r>
              <a:rPr lang="tr-TR" sz="2400" b="1" dirty="0" err="1" smtClean="0"/>
              <a:t>Mes.veTek.And</a:t>
            </a:r>
            <a:r>
              <a:rPr lang="tr-TR" sz="2400" b="1" dirty="0" smtClean="0"/>
              <a:t>. </a:t>
            </a:r>
            <a:r>
              <a:rPr lang="tr-TR" sz="2400" b="1" dirty="0"/>
              <a:t>Lisesi</a:t>
            </a:r>
            <a:endParaRPr lang="tr-TR" sz="2400" dirty="0"/>
          </a:p>
          <a:p>
            <a:r>
              <a:rPr lang="tr-TR" sz="2400" dirty="0"/>
              <a:t>		(03.04.2016-18.04.2016 )</a:t>
            </a:r>
          </a:p>
          <a:p>
            <a:endParaRPr lang="tr-TR" sz="2400" dirty="0"/>
          </a:p>
          <a:p>
            <a:pPr>
              <a:buFont typeface="Arial" pitchFamily="34" charset="0"/>
              <a:buChar char="•"/>
            </a:pPr>
            <a:endParaRPr lang="tr-TR" sz="2400" b="1" dirty="0" smtClean="0"/>
          </a:p>
        </p:txBody>
      </p:sp>
      <p:sp>
        <p:nvSpPr>
          <p:cNvPr id="10" name="6 Dikdörtgen"/>
          <p:cNvSpPr>
            <a:spLocks noChangeArrowheads="1"/>
          </p:cNvSpPr>
          <p:nvPr/>
        </p:nvSpPr>
        <p:spPr bwMode="auto">
          <a:xfrm>
            <a:off x="1385167" y="0"/>
            <a:ext cx="6589689" cy="954107"/>
          </a:xfrm>
          <a:prstGeom prst="rect">
            <a:avLst/>
          </a:prstGeom>
          <a:noFill/>
          <a:ln w="9525">
            <a:noFill/>
            <a:miter lim="800000"/>
            <a:headEnd/>
            <a:tailEnd/>
          </a:ln>
        </p:spPr>
        <p:txBody>
          <a:bodyPr wrap="none">
            <a:spAutoFit/>
          </a:bodyPr>
          <a:lstStyle/>
          <a:p>
            <a:pPr fontAlgn="b"/>
            <a:r>
              <a:rPr lang="tr-TR" sz="2800" b="1" dirty="0">
                <a:solidFill>
                  <a:schemeClr val="bg1"/>
                </a:solidFill>
                <a:latin typeface="Calibri"/>
              </a:rPr>
              <a:t> MONTESSORİ EĞİTİM MODELİNİN </a:t>
            </a:r>
            <a:endParaRPr lang="tr-TR" sz="2800" b="1" dirty="0" smtClean="0">
              <a:solidFill>
                <a:schemeClr val="bg1"/>
              </a:solidFill>
              <a:latin typeface="Calibri"/>
            </a:endParaRPr>
          </a:p>
          <a:p>
            <a:pPr fontAlgn="b"/>
            <a:r>
              <a:rPr lang="tr-TR" sz="2800" b="1" dirty="0" smtClean="0">
                <a:solidFill>
                  <a:schemeClr val="bg1"/>
                </a:solidFill>
                <a:latin typeface="Calibri"/>
              </a:rPr>
              <a:t>AVRUPA </a:t>
            </a:r>
            <a:r>
              <a:rPr lang="tr-TR" sz="2800" b="1" dirty="0">
                <a:solidFill>
                  <a:schemeClr val="bg1"/>
                </a:solidFill>
                <a:latin typeface="Calibri"/>
              </a:rPr>
              <a:t>STANDARTLARINDA ÖĞRENİLMESİ</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323528" y="908720"/>
            <a:ext cx="8424936" cy="2308324"/>
          </a:xfrm>
          <a:prstGeom prst="rect">
            <a:avLst/>
          </a:prstGeom>
        </p:spPr>
        <p:txBody>
          <a:bodyPr wrap="square">
            <a:spAutoFit/>
          </a:bodyPr>
          <a:lstStyle/>
          <a:p>
            <a:pPr marL="457200" indent="-457200" algn="just">
              <a:buFont typeface="Arial" pitchFamily="34" charset="0"/>
              <a:buChar char="•"/>
            </a:pPr>
            <a:r>
              <a:rPr lang="tr-TR" sz="2400" b="1" dirty="0" smtClean="0"/>
              <a:t>PROJENİN AMACI		:</a:t>
            </a:r>
          </a:p>
          <a:p>
            <a:pPr algn="just"/>
            <a:r>
              <a:rPr lang="tr-TR" sz="2400" b="1" dirty="0" smtClean="0"/>
              <a:t>	</a:t>
            </a:r>
            <a:r>
              <a:rPr lang="tr-TR" sz="2400" dirty="0" smtClean="0"/>
              <a:t>Temelleri 1900’lü </a:t>
            </a:r>
            <a:r>
              <a:rPr lang="tr-TR" sz="2400" dirty="0"/>
              <a:t>yıllarda atılan, eğitim alanında kendisini ispatlamış Avrupa ülkelerinin itibarlı bir eğitim modeli haline </a:t>
            </a:r>
            <a:r>
              <a:rPr lang="tr-TR" sz="2400" dirty="0" smtClean="0"/>
              <a:t>gelmiş, Montessori </a:t>
            </a:r>
            <a:r>
              <a:rPr lang="tr-TR" sz="2400" dirty="0"/>
              <a:t>Eğitim Modeli Uygulamalarını yerinde görüp incelemek ve öğrencilerimizde farkındalık yaratmak</a:t>
            </a:r>
            <a:r>
              <a:rPr lang="tr-TR" sz="2400" dirty="0" smtClean="0"/>
              <a:t>.</a:t>
            </a:r>
            <a:endParaRPr lang="tr-TR" sz="2400" b="1" dirty="0" smtClean="0"/>
          </a:p>
        </p:txBody>
      </p:sp>
      <p:sp>
        <p:nvSpPr>
          <p:cNvPr id="5" name="6 Dikdörtgen"/>
          <p:cNvSpPr>
            <a:spLocks noChangeArrowheads="1"/>
          </p:cNvSpPr>
          <p:nvPr/>
        </p:nvSpPr>
        <p:spPr bwMode="auto">
          <a:xfrm>
            <a:off x="1385167" y="0"/>
            <a:ext cx="6589689" cy="954107"/>
          </a:xfrm>
          <a:prstGeom prst="rect">
            <a:avLst/>
          </a:prstGeom>
          <a:noFill/>
          <a:ln w="9525">
            <a:noFill/>
            <a:miter lim="800000"/>
            <a:headEnd/>
            <a:tailEnd/>
          </a:ln>
        </p:spPr>
        <p:txBody>
          <a:bodyPr wrap="none">
            <a:spAutoFit/>
          </a:bodyPr>
          <a:lstStyle/>
          <a:p>
            <a:pPr fontAlgn="b"/>
            <a:r>
              <a:rPr lang="tr-TR" sz="2800" b="1" dirty="0">
                <a:solidFill>
                  <a:schemeClr val="bg1"/>
                </a:solidFill>
                <a:latin typeface="Calibri"/>
              </a:rPr>
              <a:t> MONTESSORİ EĞİTİM MODELİNİN </a:t>
            </a:r>
            <a:endParaRPr lang="tr-TR" sz="2800" b="1" dirty="0" smtClean="0">
              <a:solidFill>
                <a:schemeClr val="bg1"/>
              </a:solidFill>
              <a:latin typeface="Calibri"/>
            </a:endParaRPr>
          </a:p>
          <a:p>
            <a:pPr fontAlgn="b"/>
            <a:r>
              <a:rPr lang="tr-TR" sz="2800" b="1" dirty="0" smtClean="0">
                <a:solidFill>
                  <a:schemeClr val="bg1"/>
                </a:solidFill>
                <a:latin typeface="Calibri"/>
              </a:rPr>
              <a:t>AVRUPA </a:t>
            </a:r>
            <a:r>
              <a:rPr lang="tr-TR" sz="2800" b="1" dirty="0">
                <a:solidFill>
                  <a:schemeClr val="bg1"/>
                </a:solidFill>
                <a:latin typeface="Calibri"/>
              </a:rPr>
              <a:t>STANDARTLARINDA ÖĞRENİLMESİ</a:t>
            </a:r>
          </a:p>
        </p:txBody>
      </p:sp>
      <p:pic>
        <p:nvPicPr>
          <p:cNvPr id="3" name="Resim 2"/>
          <p:cNvPicPr>
            <a:picLocks noChangeAspect="1"/>
          </p:cNvPicPr>
          <p:nvPr/>
        </p:nvPicPr>
        <p:blipFill>
          <a:blip r:embed="rId3"/>
          <a:stretch>
            <a:fillRect/>
          </a:stretch>
        </p:blipFill>
        <p:spPr>
          <a:xfrm>
            <a:off x="1763688" y="3217044"/>
            <a:ext cx="5256584" cy="3504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323528" y="908720"/>
            <a:ext cx="8424936" cy="3416320"/>
          </a:xfrm>
          <a:prstGeom prst="rect">
            <a:avLst/>
          </a:prstGeom>
        </p:spPr>
        <p:txBody>
          <a:bodyPr wrap="square">
            <a:spAutoFit/>
          </a:bodyPr>
          <a:lstStyle/>
          <a:p>
            <a:pPr>
              <a:buFont typeface="Arial" pitchFamily="34" charset="0"/>
              <a:buChar char="•"/>
            </a:pPr>
            <a:r>
              <a:rPr lang="tr-TR" sz="2400" b="1" dirty="0" smtClean="0"/>
              <a:t>    </a:t>
            </a:r>
            <a:r>
              <a:rPr lang="tr-TR" sz="2400" b="1" dirty="0" smtClean="0"/>
              <a:t>PROJENİN HEDEF KİTLESİ	:</a:t>
            </a:r>
          </a:p>
          <a:p>
            <a:pPr algn="just"/>
            <a:r>
              <a:rPr lang="tr-TR" sz="2400" b="1" dirty="0"/>
              <a:t>	</a:t>
            </a:r>
            <a:r>
              <a:rPr lang="tr-TR" sz="2400" dirty="0" smtClean="0"/>
              <a:t>Montessori </a:t>
            </a:r>
            <a:r>
              <a:rPr lang="tr-TR" sz="2400" dirty="0"/>
              <a:t>Eğitim Modeli Uygulamalarında asıl hedef kitle öğrenci guruplarıdır. Ancak model olarak ülkemizde </a:t>
            </a:r>
            <a:r>
              <a:rPr lang="tr-TR" sz="2400" dirty="0" smtClean="0"/>
              <a:t>yaygınlaşmamış </a:t>
            </a:r>
            <a:r>
              <a:rPr lang="tr-TR" sz="2400" dirty="0"/>
              <a:t>olması sebebiyle, modelin iyi kavranıp yaygınlaştırılması için, uygulamanın yerinde görülebilmesi bakımından , proje olarak hedef kitlemizin</a:t>
            </a:r>
            <a:r>
              <a:rPr lang="tr-TR" sz="2400" dirty="0" smtClean="0"/>
              <a:t>, uygulayıcılar </a:t>
            </a:r>
            <a:r>
              <a:rPr lang="tr-TR" sz="2400" dirty="0"/>
              <a:t>olarak öğretmenlerimiz ve öğrenci velilerimiz olması öncelikle daha yararlı olacaktır</a:t>
            </a:r>
            <a:endParaRPr lang="tr-TR" sz="2400" b="1" dirty="0" smtClean="0"/>
          </a:p>
          <a:p>
            <a:pPr marL="457200" indent="-457200">
              <a:buFont typeface="+mj-lt"/>
              <a:buAutoNum type="arabicPeriod"/>
            </a:pPr>
            <a:endParaRPr lang="tr-TR" sz="2400" b="1" dirty="0" smtClean="0"/>
          </a:p>
        </p:txBody>
      </p:sp>
      <p:sp>
        <p:nvSpPr>
          <p:cNvPr id="5" name="6 Dikdörtgen"/>
          <p:cNvSpPr>
            <a:spLocks noChangeArrowheads="1"/>
          </p:cNvSpPr>
          <p:nvPr/>
        </p:nvSpPr>
        <p:spPr bwMode="auto">
          <a:xfrm>
            <a:off x="1385167" y="0"/>
            <a:ext cx="6589689" cy="954107"/>
          </a:xfrm>
          <a:prstGeom prst="rect">
            <a:avLst/>
          </a:prstGeom>
          <a:noFill/>
          <a:ln w="9525">
            <a:noFill/>
            <a:miter lim="800000"/>
            <a:headEnd/>
            <a:tailEnd/>
          </a:ln>
        </p:spPr>
        <p:txBody>
          <a:bodyPr wrap="none">
            <a:spAutoFit/>
          </a:bodyPr>
          <a:lstStyle/>
          <a:p>
            <a:pPr fontAlgn="b"/>
            <a:r>
              <a:rPr lang="tr-TR" sz="2800" b="1" dirty="0">
                <a:solidFill>
                  <a:schemeClr val="bg1"/>
                </a:solidFill>
                <a:latin typeface="Calibri"/>
              </a:rPr>
              <a:t> MONTESSORİ EĞİTİM MODELİNİN </a:t>
            </a:r>
            <a:endParaRPr lang="tr-TR" sz="2800" b="1" dirty="0" smtClean="0">
              <a:solidFill>
                <a:schemeClr val="bg1"/>
              </a:solidFill>
              <a:latin typeface="Calibri"/>
            </a:endParaRPr>
          </a:p>
          <a:p>
            <a:pPr fontAlgn="b"/>
            <a:r>
              <a:rPr lang="tr-TR" sz="2800" b="1" dirty="0" smtClean="0">
                <a:solidFill>
                  <a:schemeClr val="bg1"/>
                </a:solidFill>
                <a:latin typeface="Calibri"/>
              </a:rPr>
              <a:t>AVRUPA </a:t>
            </a:r>
            <a:r>
              <a:rPr lang="tr-TR" sz="2800" b="1" dirty="0">
                <a:solidFill>
                  <a:schemeClr val="bg1"/>
                </a:solidFill>
                <a:latin typeface="Calibri"/>
              </a:rPr>
              <a:t>STANDARTLARINDA ÖĞRENİLMESİ</a:t>
            </a:r>
          </a:p>
        </p:txBody>
      </p:sp>
      <p:pic>
        <p:nvPicPr>
          <p:cNvPr id="2" name="Resim 1"/>
          <p:cNvPicPr>
            <a:picLocks noChangeAspect="1"/>
          </p:cNvPicPr>
          <p:nvPr/>
        </p:nvPicPr>
        <p:blipFill rotWithShape="1">
          <a:blip r:embed="rId3"/>
          <a:srcRect t="17749" b="11529"/>
          <a:stretch/>
        </p:blipFill>
        <p:spPr>
          <a:xfrm>
            <a:off x="1691680" y="3912617"/>
            <a:ext cx="5688632" cy="2642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69249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67544" y="1124744"/>
            <a:ext cx="8424936" cy="2677656"/>
          </a:xfrm>
          <a:prstGeom prst="rect">
            <a:avLst/>
          </a:prstGeom>
        </p:spPr>
        <p:txBody>
          <a:bodyPr wrap="square">
            <a:spAutoFit/>
          </a:bodyPr>
          <a:lstStyle/>
          <a:p>
            <a:r>
              <a:rPr lang="tr-TR" sz="2400" b="1" dirty="0" smtClean="0"/>
              <a:t>YAPILMASI PLANLANAN FAALİYETLER	:</a:t>
            </a:r>
          </a:p>
          <a:p>
            <a:endParaRPr lang="tr-TR" sz="2400" b="1" dirty="0" smtClean="0"/>
          </a:p>
          <a:p>
            <a:pPr marL="457200" indent="-457200" algn="just">
              <a:buFont typeface="+mj-lt"/>
              <a:buAutoNum type="arabicPeriod"/>
            </a:pPr>
            <a:r>
              <a:rPr lang="tr-TR" sz="2400" b="1" dirty="0" smtClean="0"/>
              <a:t>Proje </a:t>
            </a:r>
            <a:r>
              <a:rPr lang="tr-TR" sz="2400" b="1" dirty="0"/>
              <a:t>planlamamızın odak noktasında</a:t>
            </a:r>
            <a:r>
              <a:rPr lang="tr-TR" sz="2400" b="1" dirty="0" smtClean="0"/>
              <a:t>, Hollanda’nın </a:t>
            </a:r>
            <a:r>
              <a:rPr lang="tr-TR" sz="2400" b="1" dirty="0"/>
              <a:t>Rotterdam şehrindeki çeşitli okullarda yaygın olarak uygulanan Montessori Eğitim Modeli faaliyetlerinin  öğrencilerimiz tarafında yerinde gözlemlenmesi yer almaktadır</a:t>
            </a:r>
            <a:r>
              <a:rPr lang="tr-TR" sz="2400" b="1" dirty="0" smtClean="0"/>
              <a:t>.</a:t>
            </a:r>
            <a:endParaRPr lang="tr-TR" sz="2400" b="1" dirty="0" smtClean="0"/>
          </a:p>
        </p:txBody>
      </p:sp>
      <p:sp>
        <p:nvSpPr>
          <p:cNvPr id="5" name="6 Dikdörtgen"/>
          <p:cNvSpPr>
            <a:spLocks noChangeArrowheads="1"/>
          </p:cNvSpPr>
          <p:nvPr/>
        </p:nvSpPr>
        <p:spPr bwMode="auto">
          <a:xfrm>
            <a:off x="1385167" y="0"/>
            <a:ext cx="6589689" cy="954107"/>
          </a:xfrm>
          <a:prstGeom prst="rect">
            <a:avLst/>
          </a:prstGeom>
          <a:noFill/>
          <a:ln w="9525">
            <a:noFill/>
            <a:miter lim="800000"/>
            <a:headEnd/>
            <a:tailEnd/>
          </a:ln>
        </p:spPr>
        <p:txBody>
          <a:bodyPr wrap="none">
            <a:spAutoFit/>
          </a:bodyPr>
          <a:lstStyle/>
          <a:p>
            <a:pPr fontAlgn="b"/>
            <a:r>
              <a:rPr lang="tr-TR" sz="2800" b="1" dirty="0">
                <a:solidFill>
                  <a:schemeClr val="bg1"/>
                </a:solidFill>
                <a:latin typeface="Calibri"/>
              </a:rPr>
              <a:t> MONTESSORİ EĞİTİM MODELİNİN </a:t>
            </a:r>
            <a:endParaRPr lang="tr-TR" sz="2800" b="1" dirty="0" smtClean="0">
              <a:solidFill>
                <a:schemeClr val="bg1"/>
              </a:solidFill>
              <a:latin typeface="Calibri"/>
            </a:endParaRPr>
          </a:p>
          <a:p>
            <a:pPr fontAlgn="b"/>
            <a:r>
              <a:rPr lang="tr-TR" sz="2800" b="1" dirty="0" smtClean="0">
                <a:solidFill>
                  <a:schemeClr val="bg1"/>
                </a:solidFill>
                <a:latin typeface="Calibri"/>
              </a:rPr>
              <a:t>AVRUPA </a:t>
            </a:r>
            <a:r>
              <a:rPr lang="tr-TR" sz="2800" b="1" dirty="0">
                <a:solidFill>
                  <a:schemeClr val="bg1"/>
                </a:solidFill>
                <a:latin typeface="Calibri"/>
              </a:rPr>
              <a:t>STANDARTLARINDA ÖĞRENİLMESİ</a:t>
            </a:r>
          </a:p>
        </p:txBody>
      </p:sp>
      <p:pic>
        <p:nvPicPr>
          <p:cNvPr id="4098" name="Picture 2" descr="http://d.haberciniz.biz/other/montessori-egitim-modeline-vekil-ilgisi-mersin-20100811AY331054-01.jpg"/>
          <p:cNvPicPr>
            <a:picLocks noChangeAspect="1" noChangeArrowheads="1"/>
          </p:cNvPicPr>
          <p:nvPr/>
        </p:nvPicPr>
        <p:blipFill rotWithShape="1">
          <a:blip r:embed="rId3">
            <a:extLst>
              <a:ext uri="{28A0092B-C50C-407E-A947-70E740481C1C}">
                <a14:useLocalDpi xmlns:a14="http://schemas.microsoft.com/office/drawing/2010/main" val="0"/>
              </a:ext>
            </a:extLst>
          </a:blip>
          <a:srcRect t="4345" b="8759"/>
          <a:stretch/>
        </p:blipFill>
        <p:spPr bwMode="auto">
          <a:xfrm>
            <a:off x="2108261" y="3802400"/>
            <a:ext cx="5143500"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67544" y="1124744"/>
            <a:ext cx="8424936" cy="2308324"/>
          </a:xfrm>
          <a:prstGeom prst="rect">
            <a:avLst/>
          </a:prstGeom>
        </p:spPr>
        <p:txBody>
          <a:bodyPr wrap="square">
            <a:spAutoFit/>
          </a:bodyPr>
          <a:lstStyle/>
          <a:p>
            <a:r>
              <a:rPr lang="tr-TR" sz="2400" b="1" dirty="0" smtClean="0"/>
              <a:t>YAPILMASI PLANLANAN FAALİYETLER	</a:t>
            </a:r>
            <a:r>
              <a:rPr lang="tr-TR" sz="2400" b="1" dirty="0" smtClean="0"/>
              <a:t>:</a:t>
            </a:r>
            <a:endParaRPr lang="tr-TR" sz="2400" b="1" dirty="0"/>
          </a:p>
          <a:p>
            <a:pPr algn="just"/>
            <a:r>
              <a:rPr lang="tr-TR" sz="2400" b="1" dirty="0" smtClean="0"/>
              <a:t>2- Eğitim </a:t>
            </a:r>
            <a:r>
              <a:rPr lang="tr-TR" sz="2400" b="1" dirty="0"/>
              <a:t>Modeli Uygulama saatleri dışında</a:t>
            </a:r>
            <a:r>
              <a:rPr lang="tr-TR" sz="2400" b="1" dirty="0" smtClean="0"/>
              <a:t>, yapılan </a:t>
            </a:r>
            <a:r>
              <a:rPr lang="tr-TR" sz="2400" b="1" dirty="0"/>
              <a:t>planlama çerçevesinde tarihi ve turistik gezilerle</a:t>
            </a:r>
            <a:r>
              <a:rPr lang="tr-TR" sz="2400" b="1" dirty="0" smtClean="0"/>
              <a:t>, söz </a:t>
            </a:r>
            <a:r>
              <a:rPr lang="tr-TR" sz="2400" b="1" dirty="0"/>
              <a:t>konusu ülkenin tarihi</a:t>
            </a:r>
            <a:r>
              <a:rPr lang="tr-TR" sz="2400" b="1" dirty="0" smtClean="0"/>
              <a:t>, coğrafi </a:t>
            </a:r>
            <a:r>
              <a:rPr lang="tr-TR" sz="2400" b="1" dirty="0"/>
              <a:t>yapısı ve kültürleri hakkında bilgi sahibi olmak ve kendi ülkemiz ve yaşam tarzımız ile kıyaslama yapabilme imkanı sağlamaktır.</a:t>
            </a:r>
            <a:endParaRPr lang="tr-TR" sz="2400" b="1" dirty="0" smtClean="0"/>
          </a:p>
        </p:txBody>
      </p:sp>
      <p:sp>
        <p:nvSpPr>
          <p:cNvPr id="5" name="6 Dikdörtgen"/>
          <p:cNvSpPr>
            <a:spLocks noChangeArrowheads="1"/>
          </p:cNvSpPr>
          <p:nvPr/>
        </p:nvSpPr>
        <p:spPr bwMode="auto">
          <a:xfrm>
            <a:off x="1385167" y="0"/>
            <a:ext cx="6589689" cy="954107"/>
          </a:xfrm>
          <a:prstGeom prst="rect">
            <a:avLst/>
          </a:prstGeom>
          <a:noFill/>
          <a:ln w="9525">
            <a:noFill/>
            <a:miter lim="800000"/>
            <a:headEnd/>
            <a:tailEnd/>
          </a:ln>
        </p:spPr>
        <p:txBody>
          <a:bodyPr wrap="none">
            <a:spAutoFit/>
          </a:bodyPr>
          <a:lstStyle/>
          <a:p>
            <a:pPr fontAlgn="b"/>
            <a:r>
              <a:rPr lang="tr-TR" sz="2800" b="1" dirty="0">
                <a:solidFill>
                  <a:schemeClr val="bg1"/>
                </a:solidFill>
                <a:latin typeface="Calibri"/>
              </a:rPr>
              <a:t> MONTESSORİ EĞİTİM MODELİNİN </a:t>
            </a:r>
            <a:endParaRPr lang="tr-TR" sz="2800" b="1" dirty="0" smtClean="0">
              <a:solidFill>
                <a:schemeClr val="bg1"/>
              </a:solidFill>
              <a:latin typeface="Calibri"/>
            </a:endParaRPr>
          </a:p>
          <a:p>
            <a:pPr fontAlgn="b"/>
            <a:r>
              <a:rPr lang="tr-TR" sz="2800" b="1" dirty="0" smtClean="0">
                <a:solidFill>
                  <a:schemeClr val="bg1"/>
                </a:solidFill>
                <a:latin typeface="Calibri"/>
              </a:rPr>
              <a:t>AVRUPA </a:t>
            </a:r>
            <a:r>
              <a:rPr lang="tr-TR" sz="2800" b="1" dirty="0">
                <a:solidFill>
                  <a:schemeClr val="bg1"/>
                </a:solidFill>
                <a:latin typeface="Calibri"/>
              </a:rPr>
              <a:t>STANDARTLARINDA ÖĞRENİLMESİ</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3" y="3957013"/>
            <a:ext cx="6984776" cy="2597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7963912"/>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15819</TotalTime>
  <Words>149</Words>
  <Application>Microsoft Office PowerPoint</Application>
  <PresentationFormat>Ekran Gösterisi (4:3)</PresentationFormat>
  <Paragraphs>81</Paragraphs>
  <Slides>15</Slides>
  <Notes>11</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15</vt:i4>
      </vt:variant>
    </vt:vector>
  </HeadingPairs>
  <TitlesOfParts>
    <vt:vector size="24" baseType="lpstr">
      <vt:lpstr>Arial</vt:lpstr>
      <vt:lpstr>Calibri</vt:lpstr>
      <vt:lpstr>Times New Roman</vt:lpstr>
      <vt:lpstr>Tw Cen MT</vt:lpstr>
      <vt:lpstr>Wingdings</vt:lpstr>
      <vt:lpstr>Wingdings 2</vt:lpstr>
      <vt:lpstr>Medyan</vt:lpstr>
      <vt:lpstr>Özel Tasarım</vt:lpstr>
      <vt:lpstr>1_Medyan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ACHT</dc:creator>
  <cp:lastModifiedBy>¹Barboros KIZILKOCA</cp:lastModifiedBy>
  <cp:revision>1508</cp:revision>
  <cp:lastPrinted>2016-01-11T12:25:21Z</cp:lastPrinted>
  <dcterms:created xsi:type="dcterms:W3CDTF">2011-12-17T12:07:27Z</dcterms:created>
  <dcterms:modified xsi:type="dcterms:W3CDTF">2016-01-13T10:58:20Z</dcterms:modified>
</cp:coreProperties>
</file>